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8" r:id="rId2"/>
    <p:sldId id="257" r:id="rId3"/>
    <p:sldId id="258" r:id="rId4"/>
    <p:sldId id="259" r:id="rId5"/>
    <p:sldId id="260" r:id="rId6"/>
    <p:sldId id="261" r:id="rId7"/>
    <p:sldId id="264" r:id="rId8"/>
    <p:sldId id="263" r:id="rId9"/>
    <p:sldId id="262" r:id="rId10"/>
    <p:sldId id="268" r:id="rId11"/>
    <p:sldId id="265" r:id="rId12"/>
    <p:sldId id="267" r:id="rId13"/>
    <p:sldId id="266" r:id="rId14"/>
    <p:sldId id="270" r:id="rId15"/>
    <p:sldId id="269" r:id="rId16"/>
    <p:sldId id="271" r:id="rId17"/>
    <p:sldId id="272" r:id="rId18"/>
    <p:sldId id="273" r:id="rId19"/>
    <p:sldId id="274" r:id="rId20"/>
    <p:sldId id="275" r:id="rId21"/>
    <p:sldId id="276" r:id="rId22"/>
    <p:sldId id="277" r:id="rId23"/>
    <p:sldId id="279" r:id="rId24"/>
    <p:sldId id="280" r:id="rId25"/>
    <p:sldId id="281" r:id="rId26"/>
    <p:sldId id="278" r:id="rId27"/>
    <p:sldId id="282" r:id="rId28"/>
    <p:sldId id="283" r:id="rId29"/>
    <p:sldId id="284" r:id="rId30"/>
    <p:sldId id="285" r:id="rId31"/>
    <p:sldId id="286"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E2655-1D49-49DE-A024-E6F185F2E7A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1A401DC-D844-4CA6-8139-BE78F56989B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157A861-68A5-4F1D-A3BB-B98FC6524052}"/>
              </a:ext>
            </a:extLst>
          </p:cNvPr>
          <p:cNvSpPr>
            <a:spLocks noGrp="1"/>
          </p:cNvSpPr>
          <p:nvPr>
            <p:ph type="dt" sz="half" idx="10"/>
          </p:nvPr>
        </p:nvSpPr>
        <p:spPr/>
        <p:txBody>
          <a:bodyPr/>
          <a:lstStyle/>
          <a:p>
            <a:fld id="{33CBA50A-BBA3-4C5F-97DA-E5B8902A9F2E}" type="datetimeFigureOut">
              <a:rPr lang="en-US" smtClean="0"/>
              <a:t>3/15/2022</a:t>
            </a:fld>
            <a:endParaRPr lang="en-US"/>
          </a:p>
        </p:txBody>
      </p:sp>
      <p:sp>
        <p:nvSpPr>
          <p:cNvPr id="5" name="Footer Placeholder 4">
            <a:extLst>
              <a:ext uri="{FF2B5EF4-FFF2-40B4-BE49-F238E27FC236}">
                <a16:creationId xmlns:a16="http://schemas.microsoft.com/office/drawing/2014/main" id="{58C49AA5-BAE9-4011-B318-D8190F103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CC5042-779C-4C86-967D-7495D6195A26}"/>
              </a:ext>
            </a:extLst>
          </p:cNvPr>
          <p:cNvSpPr>
            <a:spLocks noGrp="1"/>
          </p:cNvSpPr>
          <p:nvPr>
            <p:ph type="sldNum" sz="quarter" idx="12"/>
          </p:nvPr>
        </p:nvSpPr>
        <p:spPr/>
        <p:txBody>
          <a:bodyPr/>
          <a:lstStyle/>
          <a:p>
            <a:fld id="{939274E2-DB4E-4A7F-9A77-77F3BE3145AA}" type="slidenum">
              <a:rPr lang="en-US" smtClean="0"/>
              <a:t>‹#›</a:t>
            </a:fld>
            <a:endParaRPr lang="en-US"/>
          </a:p>
        </p:txBody>
      </p:sp>
    </p:spTree>
    <p:extLst>
      <p:ext uri="{BB962C8B-B14F-4D97-AF65-F5344CB8AC3E}">
        <p14:creationId xmlns:p14="http://schemas.microsoft.com/office/powerpoint/2010/main" val="27779053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35105-19F2-40CB-A618-E3E4087BBE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40DC57F-0A22-4245-A3CF-B55B31D1D0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67ECE1-AED5-4A1E-A668-926EB93D8EC4}"/>
              </a:ext>
            </a:extLst>
          </p:cNvPr>
          <p:cNvSpPr>
            <a:spLocks noGrp="1"/>
          </p:cNvSpPr>
          <p:nvPr>
            <p:ph type="dt" sz="half" idx="10"/>
          </p:nvPr>
        </p:nvSpPr>
        <p:spPr/>
        <p:txBody>
          <a:bodyPr/>
          <a:lstStyle/>
          <a:p>
            <a:fld id="{33CBA50A-BBA3-4C5F-97DA-E5B8902A9F2E}" type="datetimeFigureOut">
              <a:rPr lang="en-US" smtClean="0"/>
              <a:t>3/15/2022</a:t>
            </a:fld>
            <a:endParaRPr lang="en-US"/>
          </a:p>
        </p:txBody>
      </p:sp>
      <p:sp>
        <p:nvSpPr>
          <p:cNvPr id="5" name="Footer Placeholder 4">
            <a:extLst>
              <a:ext uri="{FF2B5EF4-FFF2-40B4-BE49-F238E27FC236}">
                <a16:creationId xmlns:a16="http://schemas.microsoft.com/office/drawing/2014/main" id="{FAA69545-B57B-4A5F-9A4D-890AC7DFE6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D6BE3A-EE44-44C3-987B-3E8899E77CA9}"/>
              </a:ext>
            </a:extLst>
          </p:cNvPr>
          <p:cNvSpPr>
            <a:spLocks noGrp="1"/>
          </p:cNvSpPr>
          <p:nvPr>
            <p:ph type="sldNum" sz="quarter" idx="12"/>
          </p:nvPr>
        </p:nvSpPr>
        <p:spPr/>
        <p:txBody>
          <a:bodyPr/>
          <a:lstStyle/>
          <a:p>
            <a:fld id="{939274E2-DB4E-4A7F-9A77-77F3BE3145AA}" type="slidenum">
              <a:rPr lang="en-US" smtClean="0"/>
              <a:t>‹#›</a:t>
            </a:fld>
            <a:endParaRPr lang="en-US"/>
          </a:p>
        </p:txBody>
      </p:sp>
    </p:spTree>
    <p:extLst>
      <p:ext uri="{BB962C8B-B14F-4D97-AF65-F5344CB8AC3E}">
        <p14:creationId xmlns:p14="http://schemas.microsoft.com/office/powerpoint/2010/main" val="2497072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935A362-D92A-4DE5-982A-732B17A12A0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FE82CA6-1579-4E86-AC43-8156B37398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29F8D8-F817-444A-A585-F5A619556FFD}"/>
              </a:ext>
            </a:extLst>
          </p:cNvPr>
          <p:cNvSpPr>
            <a:spLocks noGrp="1"/>
          </p:cNvSpPr>
          <p:nvPr>
            <p:ph type="dt" sz="half" idx="10"/>
          </p:nvPr>
        </p:nvSpPr>
        <p:spPr/>
        <p:txBody>
          <a:bodyPr/>
          <a:lstStyle/>
          <a:p>
            <a:fld id="{33CBA50A-BBA3-4C5F-97DA-E5B8902A9F2E}" type="datetimeFigureOut">
              <a:rPr lang="en-US" smtClean="0"/>
              <a:t>3/15/2022</a:t>
            </a:fld>
            <a:endParaRPr lang="en-US"/>
          </a:p>
        </p:txBody>
      </p:sp>
      <p:sp>
        <p:nvSpPr>
          <p:cNvPr id="5" name="Footer Placeholder 4">
            <a:extLst>
              <a:ext uri="{FF2B5EF4-FFF2-40B4-BE49-F238E27FC236}">
                <a16:creationId xmlns:a16="http://schemas.microsoft.com/office/drawing/2014/main" id="{3B17077E-C797-4F0E-8B70-B242095CE9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28FF8D-8AD6-4D8D-B2F6-12735860D77C}"/>
              </a:ext>
            </a:extLst>
          </p:cNvPr>
          <p:cNvSpPr>
            <a:spLocks noGrp="1"/>
          </p:cNvSpPr>
          <p:nvPr>
            <p:ph type="sldNum" sz="quarter" idx="12"/>
          </p:nvPr>
        </p:nvSpPr>
        <p:spPr/>
        <p:txBody>
          <a:bodyPr/>
          <a:lstStyle/>
          <a:p>
            <a:fld id="{939274E2-DB4E-4A7F-9A77-77F3BE3145AA}" type="slidenum">
              <a:rPr lang="en-US" smtClean="0"/>
              <a:t>‹#›</a:t>
            </a:fld>
            <a:endParaRPr lang="en-US"/>
          </a:p>
        </p:txBody>
      </p:sp>
    </p:spTree>
    <p:extLst>
      <p:ext uri="{BB962C8B-B14F-4D97-AF65-F5344CB8AC3E}">
        <p14:creationId xmlns:p14="http://schemas.microsoft.com/office/powerpoint/2010/main" val="30717932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75295-B3FF-4BCA-BA02-497849A3C2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E83A31-B85E-4373-BA2A-D2E1969128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7A1F70-EE68-4A32-9586-29430B1FA4E6}"/>
              </a:ext>
            </a:extLst>
          </p:cNvPr>
          <p:cNvSpPr>
            <a:spLocks noGrp="1"/>
          </p:cNvSpPr>
          <p:nvPr>
            <p:ph type="dt" sz="half" idx="10"/>
          </p:nvPr>
        </p:nvSpPr>
        <p:spPr/>
        <p:txBody>
          <a:bodyPr/>
          <a:lstStyle/>
          <a:p>
            <a:fld id="{33CBA50A-BBA3-4C5F-97DA-E5B8902A9F2E}" type="datetimeFigureOut">
              <a:rPr lang="en-US" smtClean="0"/>
              <a:t>3/15/2022</a:t>
            </a:fld>
            <a:endParaRPr lang="en-US"/>
          </a:p>
        </p:txBody>
      </p:sp>
      <p:sp>
        <p:nvSpPr>
          <p:cNvPr id="5" name="Footer Placeholder 4">
            <a:extLst>
              <a:ext uri="{FF2B5EF4-FFF2-40B4-BE49-F238E27FC236}">
                <a16:creationId xmlns:a16="http://schemas.microsoft.com/office/drawing/2014/main" id="{249CCF21-AE3C-490B-9E19-FA461625B4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0B2C45-0399-40A2-915B-D53B3983943F}"/>
              </a:ext>
            </a:extLst>
          </p:cNvPr>
          <p:cNvSpPr>
            <a:spLocks noGrp="1"/>
          </p:cNvSpPr>
          <p:nvPr>
            <p:ph type="sldNum" sz="quarter" idx="12"/>
          </p:nvPr>
        </p:nvSpPr>
        <p:spPr/>
        <p:txBody>
          <a:bodyPr/>
          <a:lstStyle/>
          <a:p>
            <a:fld id="{939274E2-DB4E-4A7F-9A77-77F3BE3145AA}" type="slidenum">
              <a:rPr lang="en-US" smtClean="0"/>
              <a:t>‹#›</a:t>
            </a:fld>
            <a:endParaRPr lang="en-US"/>
          </a:p>
        </p:txBody>
      </p:sp>
    </p:spTree>
    <p:extLst>
      <p:ext uri="{BB962C8B-B14F-4D97-AF65-F5344CB8AC3E}">
        <p14:creationId xmlns:p14="http://schemas.microsoft.com/office/powerpoint/2010/main" val="9233438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B4E47-C7E8-48CB-A347-A0CF63C63E6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7DE6AD8-CEF3-48F0-BC3B-78834A701ED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75F067-AF30-4EC7-B3B3-1DB39513C6A3}"/>
              </a:ext>
            </a:extLst>
          </p:cNvPr>
          <p:cNvSpPr>
            <a:spLocks noGrp="1"/>
          </p:cNvSpPr>
          <p:nvPr>
            <p:ph type="dt" sz="half" idx="10"/>
          </p:nvPr>
        </p:nvSpPr>
        <p:spPr/>
        <p:txBody>
          <a:bodyPr/>
          <a:lstStyle/>
          <a:p>
            <a:fld id="{33CBA50A-BBA3-4C5F-97DA-E5B8902A9F2E}" type="datetimeFigureOut">
              <a:rPr lang="en-US" smtClean="0"/>
              <a:t>3/15/2022</a:t>
            </a:fld>
            <a:endParaRPr lang="en-US"/>
          </a:p>
        </p:txBody>
      </p:sp>
      <p:sp>
        <p:nvSpPr>
          <p:cNvPr id="5" name="Footer Placeholder 4">
            <a:extLst>
              <a:ext uri="{FF2B5EF4-FFF2-40B4-BE49-F238E27FC236}">
                <a16:creationId xmlns:a16="http://schemas.microsoft.com/office/drawing/2014/main" id="{57547AAA-CC4B-40E6-9E8C-8669ECF7BB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1AE236-3502-42BA-A8D9-7795BA4D5C9D}"/>
              </a:ext>
            </a:extLst>
          </p:cNvPr>
          <p:cNvSpPr>
            <a:spLocks noGrp="1"/>
          </p:cNvSpPr>
          <p:nvPr>
            <p:ph type="sldNum" sz="quarter" idx="12"/>
          </p:nvPr>
        </p:nvSpPr>
        <p:spPr/>
        <p:txBody>
          <a:bodyPr/>
          <a:lstStyle/>
          <a:p>
            <a:fld id="{939274E2-DB4E-4A7F-9A77-77F3BE3145AA}" type="slidenum">
              <a:rPr lang="en-US" smtClean="0"/>
              <a:t>‹#›</a:t>
            </a:fld>
            <a:endParaRPr lang="en-US"/>
          </a:p>
        </p:txBody>
      </p:sp>
    </p:spTree>
    <p:extLst>
      <p:ext uri="{BB962C8B-B14F-4D97-AF65-F5344CB8AC3E}">
        <p14:creationId xmlns:p14="http://schemas.microsoft.com/office/powerpoint/2010/main" val="2665813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FC6DE-5B64-4157-81B5-8759D0F4F6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4C0B9C-28F5-41D8-B1AC-0DA61EE5101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150587-656E-4C5D-BF7E-9FD23D32561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4699D31-513B-49A0-8223-B2DABB783AF6}"/>
              </a:ext>
            </a:extLst>
          </p:cNvPr>
          <p:cNvSpPr>
            <a:spLocks noGrp="1"/>
          </p:cNvSpPr>
          <p:nvPr>
            <p:ph type="dt" sz="half" idx="10"/>
          </p:nvPr>
        </p:nvSpPr>
        <p:spPr/>
        <p:txBody>
          <a:bodyPr/>
          <a:lstStyle/>
          <a:p>
            <a:fld id="{33CBA50A-BBA3-4C5F-97DA-E5B8902A9F2E}" type="datetimeFigureOut">
              <a:rPr lang="en-US" smtClean="0"/>
              <a:t>3/15/2022</a:t>
            </a:fld>
            <a:endParaRPr lang="en-US"/>
          </a:p>
        </p:txBody>
      </p:sp>
      <p:sp>
        <p:nvSpPr>
          <p:cNvPr id="6" name="Footer Placeholder 5">
            <a:extLst>
              <a:ext uri="{FF2B5EF4-FFF2-40B4-BE49-F238E27FC236}">
                <a16:creationId xmlns:a16="http://schemas.microsoft.com/office/drawing/2014/main" id="{7BB10890-1810-4C65-A165-CA271A3B91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F4775B-AD81-4726-959B-3AF41A170585}"/>
              </a:ext>
            </a:extLst>
          </p:cNvPr>
          <p:cNvSpPr>
            <a:spLocks noGrp="1"/>
          </p:cNvSpPr>
          <p:nvPr>
            <p:ph type="sldNum" sz="quarter" idx="12"/>
          </p:nvPr>
        </p:nvSpPr>
        <p:spPr/>
        <p:txBody>
          <a:bodyPr/>
          <a:lstStyle/>
          <a:p>
            <a:fld id="{939274E2-DB4E-4A7F-9A77-77F3BE3145AA}" type="slidenum">
              <a:rPr lang="en-US" smtClean="0"/>
              <a:t>‹#›</a:t>
            </a:fld>
            <a:endParaRPr lang="en-US"/>
          </a:p>
        </p:txBody>
      </p:sp>
    </p:spTree>
    <p:extLst>
      <p:ext uri="{BB962C8B-B14F-4D97-AF65-F5344CB8AC3E}">
        <p14:creationId xmlns:p14="http://schemas.microsoft.com/office/powerpoint/2010/main" val="29285213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F42B3-2179-4D9E-807F-9657DD25A90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B0AEBB9-4A5D-4590-A998-DE153AFB92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4566C89-DD87-4040-8D26-27A3A4795B5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D6620EF-400E-4B35-BDC1-AE9BFD7EB8A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9F5416-2C88-4A29-B46D-E5D132D6161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57D7D7B-C34A-47AD-A9CE-8BBD0ACD055E}"/>
              </a:ext>
            </a:extLst>
          </p:cNvPr>
          <p:cNvSpPr>
            <a:spLocks noGrp="1"/>
          </p:cNvSpPr>
          <p:nvPr>
            <p:ph type="dt" sz="half" idx="10"/>
          </p:nvPr>
        </p:nvSpPr>
        <p:spPr/>
        <p:txBody>
          <a:bodyPr/>
          <a:lstStyle/>
          <a:p>
            <a:fld id="{33CBA50A-BBA3-4C5F-97DA-E5B8902A9F2E}" type="datetimeFigureOut">
              <a:rPr lang="en-US" smtClean="0"/>
              <a:t>3/15/2022</a:t>
            </a:fld>
            <a:endParaRPr lang="en-US"/>
          </a:p>
        </p:txBody>
      </p:sp>
      <p:sp>
        <p:nvSpPr>
          <p:cNvPr id="8" name="Footer Placeholder 7">
            <a:extLst>
              <a:ext uri="{FF2B5EF4-FFF2-40B4-BE49-F238E27FC236}">
                <a16:creationId xmlns:a16="http://schemas.microsoft.com/office/drawing/2014/main" id="{7CEFEDDB-593B-4795-94B0-6B8DAB9DFB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C003EBC-1632-4B37-8DA8-5EC483604C14}"/>
              </a:ext>
            </a:extLst>
          </p:cNvPr>
          <p:cNvSpPr>
            <a:spLocks noGrp="1"/>
          </p:cNvSpPr>
          <p:nvPr>
            <p:ph type="sldNum" sz="quarter" idx="12"/>
          </p:nvPr>
        </p:nvSpPr>
        <p:spPr/>
        <p:txBody>
          <a:bodyPr/>
          <a:lstStyle/>
          <a:p>
            <a:fld id="{939274E2-DB4E-4A7F-9A77-77F3BE3145AA}" type="slidenum">
              <a:rPr lang="en-US" smtClean="0"/>
              <a:t>‹#›</a:t>
            </a:fld>
            <a:endParaRPr lang="en-US"/>
          </a:p>
        </p:txBody>
      </p:sp>
    </p:spTree>
    <p:extLst>
      <p:ext uri="{BB962C8B-B14F-4D97-AF65-F5344CB8AC3E}">
        <p14:creationId xmlns:p14="http://schemas.microsoft.com/office/powerpoint/2010/main" val="17557257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9DDF7-3682-4006-92C5-272B71428F6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8CC18B1-86D3-4EC1-B163-39B78D8EA704}"/>
              </a:ext>
            </a:extLst>
          </p:cNvPr>
          <p:cNvSpPr>
            <a:spLocks noGrp="1"/>
          </p:cNvSpPr>
          <p:nvPr>
            <p:ph type="dt" sz="half" idx="10"/>
          </p:nvPr>
        </p:nvSpPr>
        <p:spPr/>
        <p:txBody>
          <a:bodyPr/>
          <a:lstStyle/>
          <a:p>
            <a:fld id="{33CBA50A-BBA3-4C5F-97DA-E5B8902A9F2E}" type="datetimeFigureOut">
              <a:rPr lang="en-US" smtClean="0"/>
              <a:t>3/15/2022</a:t>
            </a:fld>
            <a:endParaRPr lang="en-US"/>
          </a:p>
        </p:txBody>
      </p:sp>
      <p:sp>
        <p:nvSpPr>
          <p:cNvPr id="4" name="Footer Placeholder 3">
            <a:extLst>
              <a:ext uri="{FF2B5EF4-FFF2-40B4-BE49-F238E27FC236}">
                <a16:creationId xmlns:a16="http://schemas.microsoft.com/office/drawing/2014/main" id="{D603AF85-29E3-4896-9714-D8AB5BF9DB8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D54D821-A244-40CB-A5D6-DB011FA6DEC5}"/>
              </a:ext>
            </a:extLst>
          </p:cNvPr>
          <p:cNvSpPr>
            <a:spLocks noGrp="1"/>
          </p:cNvSpPr>
          <p:nvPr>
            <p:ph type="sldNum" sz="quarter" idx="12"/>
          </p:nvPr>
        </p:nvSpPr>
        <p:spPr/>
        <p:txBody>
          <a:bodyPr/>
          <a:lstStyle/>
          <a:p>
            <a:fld id="{939274E2-DB4E-4A7F-9A77-77F3BE3145AA}" type="slidenum">
              <a:rPr lang="en-US" smtClean="0"/>
              <a:t>‹#›</a:t>
            </a:fld>
            <a:endParaRPr lang="en-US"/>
          </a:p>
        </p:txBody>
      </p:sp>
    </p:spTree>
    <p:extLst>
      <p:ext uri="{BB962C8B-B14F-4D97-AF65-F5344CB8AC3E}">
        <p14:creationId xmlns:p14="http://schemas.microsoft.com/office/powerpoint/2010/main" val="38470848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2DFBD4-1D13-452F-B178-96C9E3B4B7A8}"/>
              </a:ext>
            </a:extLst>
          </p:cNvPr>
          <p:cNvSpPr>
            <a:spLocks noGrp="1"/>
          </p:cNvSpPr>
          <p:nvPr>
            <p:ph type="dt" sz="half" idx="10"/>
          </p:nvPr>
        </p:nvSpPr>
        <p:spPr/>
        <p:txBody>
          <a:bodyPr/>
          <a:lstStyle/>
          <a:p>
            <a:fld id="{33CBA50A-BBA3-4C5F-97DA-E5B8902A9F2E}" type="datetimeFigureOut">
              <a:rPr lang="en-US" smtClean="0"/>
              <a:t>3/15/2022</a:t>
            </a:fld>
            <a:endParaRPr lang="en-US"/>
          </a:p>
        </p:txBody>
      </p:sp>
      <p:sp>
        <p:nvSpPr>
          <p:cNvPr id="3" name="Footer Placeholder 2">
            <a:extLst>
              <a:ext uri="{FF2B5EF4-FFF2-40B4-BE49-F238E27FC236}">
                <a16:creationId xmlns:a16="http://schemas.microsoft.com/office/drawing/2014/main" id="{D1D1B344-0270-45D3-94DF-32A44A4D548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3EBC43B-B889-46A7-B101-D7FF8542CF52}"/>
              </a:ext>
            </a:extLst>
          </p:cNvPr>
          <p:cNvSpPr>
            <a:spLocks noGrp="1"/>
          </p:cNvSpPr>
          <p:nvPr>
            <p:ph type="sldNum" sz="quarter" idx="12"/>
          </p:nvPr>
        </p:nvSpPr>
        <p:spPr/>
        <p:txBody>
          <a:bodyPr/>
          <a:lstStyle/>
          <a:p>
            <a:fld id="{939274E2-DB4E-4A7F-9A77-77F3BE3145AA}" type="slidenum">
              <a:rPr lang="en-US" smtClean="0"/>
              <a:t>‹#›</a:t>
            </a:fld>
            <a:endParaRPr lang="en-US"/>
          </a:p>
        </p:txBody>
      </p:sp>
    </p:spTree>
    <p:extLst>
      <p:ext uri="{BB962C8B-B14F-4D97-AF65-F5344CB8AC3E}">
        <p14:creationId xmlns:p14="http://schemas.microsoft.com/office/powerpoint/2010/main" val="20676434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29B27-EBEB-4E98-B2F9-6C25E36544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5D6090F-1E95-42D5-8DEB-A84E3AD6A8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AE431F2-3B2D-4A0F-B013-26CFA32AEE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8698A9-D116-411A-84D7-177F9614539F}"/>
              </a:ext>
            </a:extLst>
          </p:cNvPr>
          <p:cNvSpPr>
            <a:spLocks noGrp="1"/>
          </p:cNvSpPr>
          <p:nvPr>
            <p:ph type="dt" sz="half" idx="10"/>
          </p:nvPr>
        </p:nvSpPr>
        <p:spPr/>
        <p:txBody>
          <a:bodyPr/>
          <a:lstStyle/>
          <a:p>
            <a:fld id="{33CBA50A-BBA3-4C5F-97DA-E5B8902A9F2E}" type="datetimeFigureOut">
              <a:rPr lang="en-US" smtClean="0"/>
              <a:t>3/15/2022</a:t>
            </a:fld>
            <a:endParaRPr lang="en-US"/>
          </a:p>
        </p:txBody>
      </p:sp>
      <p:sp>
        <p:nvSpPr>
          <p:cNvPr id="6" name="Footer Placeholder 5">
            <a:extLst>
              <a:ext uri="{FF2B5EF4-FFF2-40B4-BE49-F238E27FC236}">
                <a16:creationId xmlns:a16="http://schemas.microsoft.com/office/drawing/2014/main" id="{95A00C5D-7135-42F7-AFCD-27AE5F6FB2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C54E1D-90AE-4914-BCB8-87AEC5259685}"/>
              </a:ext>
            </a:extLst>
          </p:cNvPr>
          <p:cNvSpPr>
            <a:spLocks noGrp="1"/>
          </p:cNvSpPr>
          <p:nvPr>
            <p:ph type="sldNum" sz="quarter" idx="12"/>
          </p:nvPr>
        </p:nvSpPr>
        <p:spPr/>
        <p:txBody>
          <a:bodyPr/>
          <a:lstStyle/>
          <a:p>
            <a:fld id="{939274E2-DB4E-4A7F-9A77-77F3BE3145AA}" type="slidenum">
              <a:rPr lang="en-US" smtClean="0"/>
              <a:t>‹#›</a:t>
            </a:fld>
            <a:endParaRPr lang="en-US"/>
          </a:p>
        </p:txBody>
      </p:sp>
    </p:spTree>
    <p:extLst>
      <p:ext uri="{BB962C8B-B14F-4D97-AF65-F5344CB8AC3E}">
        <p14:creationId xmlns:p14="http://schemas.microsoft.com/office/powerpoint/2010/main" val="18891597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0C1B5-60FA-4BDF-893D-1413A78CF5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44692B-762C-4639-B8A5-F1CCB61287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DCEF803-CA6D-4C89-A878-D3C4F34FE9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2BFD8F-156B-47CA-B600-66816BE4B554}"/>
              </a:ext>
            </a:extLst>
          </p:cNvPr>
          <p:cNvSpPr>
            <a:spLocks noGrp="1"/>
          </p:cNvSpPr>
          <p:nvPr>
            <p:ph type="dt" sz="half" idx="10"/>
          </p:nvPr>
        </p:nvSpPr>
        <p:spPr/>
        <p:txBody>
          <a:bodyPr/>
          <a:lstStyle/>
          <a:p>
            <a:fld id="{33CBA50A-BBA3-4C5F-97DA-E5B8902A9F2E}" type="datetimeFigureOut">
              <a:rPr lang="en-US" smtClean="0"/>
              <a:t>3/15/2022</a:t>
            </a:fld>
            <a:endParaRPr lang="en-US"/>
          </a:p>
        </p:txBody>
      </p:sp>
      <p:sp>
        <p:nvSpPr>
          <p:cNvPr id="6" name="Footer Placeholder 5">
            <a:extLst>
              <a:ext uri="{FF2B5EF4-FFF2-40B4-BE49-F238E27FC236}">
                <a16:creationId xmlns:a16="http://schemas.microsoft.com/office/drawing/2014/main" id="{03360E77-C7D2-4F53-9C37-DFE5B2667B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B1F654-17FB-496A-B107-E839DD06E793}"/>
              </a:ext>
            </a:extLst>
          </p:cNvPr>
          <p:cNvSpPr>
            <a:spLocks noGrp="1"/>
          </p:cNvSpPr>
          <p:nvPr>
            <p:ph type="sldNum" sz="quarter" idx="12"/>
          </p:nvPr>
        </p:nvSpPr>
        <p:spPr/>
        <p:txBody>
          <a:bodyPr/>
          <a:lstStyle/>
          <a:p>
            <a:fld id="{939274E2-DB4E-4A7F-9A77-77F3BE3145AA}" type="slidenum">
              <a:rPr lang="en-US" smtClean="0"/>
              <a:t>‹#›</a:t>
            </a:fld>
            <a:endParaRPr lang="en-US"/>
          </a:p>
        </p:txBody>
      </p:sp>
    </p:spTree>
    <p:extLst>
      <p:ext uri="{BB962C8B-B14F-4D97-AF65-F5344CB8AC3E}">
        <p14:creationId xmlns:p14="http://schemas.microsoft.com/office/powerpoint/2010/main" val="22586636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C4441E-18CD-4F64-9987-8309E680DB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E44D993-08A4-4A41-B600-5AE7530C7D7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5BB7D9-923F-4578-BE34-4AB4FE6C725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CBA50A-BBA3-4C5F-97DA-E5B8902A9F2E}" type="datetimeFigureOut">
              <a:rPr lang="en-US" smtClean="0"/>
              <a:t>3/15/2022</a:t>
            </a:fld>
            <a:endParaRPr lang="en-US"/>
          </a:p>
        </p:txBody>
      </p:sp>
      <p:sp>
        <p:nvSpPr>
          <p:cNvPr id="5" name="Footer Placeholder 4">
            <a:extLst>
              <a:ext uri="{FF2B5EF4-FFF2-40B4-BE49-F238E27FC236}">
                <a16:creationId xmlns:a16="http://schemas.microsoft.com/office/drawing/2014/main" id="{DC828C03-8A4C-41C6-BEE8-14C3828083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1E61244-F8F0-406F-9C09-513880AF8A5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9274E2-DB4E-4A7F-9A77-77F3BE3145AA}" type="slidenum">
              <a:rPr lang="en-US" smtClean="0"/>
              <a:t>‹#›</a:t>
            </a:fld>
            <a:endParaRPr lang="en-US"/>
          </a:p>
        </p:txBody>
      </p:sp>
    </p:spTree>
    <p:extLst>
      <p:ext uri="{BB962C8B-B14F-4D97-AF65-F5344CB8AC3E}">
        <p14:creationId xmlns:p14="http://schemas.microsoft.com/office/powerpoint/2010/main" val="41565853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mailto:Info@winhill-advisors.com" TargetMode="External"/><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image1.png">
            <a:extLst>
              <a:ext uri="{FF2B5EF4-FFF2-40B4-BE49-F238E27FC236}">
                <a16:creationId xmlns:a16="http://schemas.microsoft.com/office/drawing/2014/main" id="{C749F16B-50F0-4637-8E19-970F7D39D2DC}"/>
              </a:ext>
            </a:extLst>
          </p:cNvPr>
          <p:cNvPicPr>
            <a:picLocks noChangeAspect="1"/>
          </p:cNvPicPr>
          <p:nvPr/>
        </p:nvPicPr>
        <p:blipFill>
          <a:blip r:embed="rId2" cstate="print"/>
          <a:stretch>
            <a:fillRect/>
          </a:stretch>
        </p:blipFill>
        <p:spPr>
          <a:xfrm>
            <a:off x="643467" y="1929553"/>
            <a:ext cx="10905066" cy="2998892"/>
          </a:xfrm>
          <a:prstGeom prst="rect">
            <a:avLst/>
          </a:prstGeom>
        </p:spPr>
      </p:pic>
      <p:pic>
        <p:nvPicPr>
          <p:cNvPr id="8" name="Picture 7" descr="A picture containing sky, outdoor&#10;&#10;Description automatically generated">
            <a:extLst>
              <a:ext uri="{FF2B5EF4-FFF2-40B4-BE49-F238E27FC236}">
                <a16:creationId xmlns:a16="http://schemas.microsoft.com/office/drawing/2014/main" id="{2C972FFA-E087-4A54-A40C-B5A5AB229B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9470" y="1929553"/>
            <a:ext cx="4975294" cy="2587029"/>
          </a:xfrm>
          <a:prstGeom prst="rect">
            <a:avLst/>
          </a:prstGeom>
        </p:spPr>
      </p:pic>
      <p:sp>
        <p:nvSpPr>
          <p:cNvPr id="9" name="TextBox 8">
            <a:extLst>
              <a:ext uri="{FF2B5EF4-FFF2-40B4-BE49-F238E27FC236}">
                <a16:creationId xmlns:a16="http://schemas.microsoft.com/office/drawing/2014/main" id="{BF3FCB75-BA3C-4CA7-97D0-C92F2EF70EE3}"/>
              </a:ext>
            </a:extLst>
          </p:cNvPr>
          <p:cNvSpPr txBox="1"/>
          <p:nvPr/>
        </p:nvSpPr>
        <p:spPr>
          <a:xfrm>
            <a:off x="1800157" y="429937"/>
            <a:ext cx="4613919" cy="1499616"/>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2800" dirty="0">
                <a:latin typeface="Agency FB" panose="020B0503020202020204" pitchFamily="34" charset="0"/>
                <a:ea typeface="+mj-ea"/>
                <a:cs typeface="+mj-cs"/>
              </a:rPr>
              <a:t>Catalog 2022</a:t>
            </a:r>
          </a:p>
        </p:txBody>
      </p:sp>
    </p:spTree>
    <p:extLst>
      <p:ext uri="{BB962C8B-B14F-4D97-AF65-F5344CB8AC3E}">
        <p14:creationId xmlns:p14="http://schemas.microsoft.com/office/powerpoint/2010/main" val="39745998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984776-2C3F-4244-88DA-B1033BC865C5}"/>
              </a:ext>
            </a:extLst>
          </p:cNvPr>
          <p:cNvPicPr>
            <a:picLocks noChangeAspect="1"/>
          </p:cNvPicPr>
          <p:nvPr/>
        </p:nvPicPr>
        <p:blipFill>
          <a:blip r:embed="rId2"/>
          <a:stretch>
            <a:fillRect/>
          </a:stretch>
        </p:blipFill>
        <p:spPr>
          <a:xfrm>
            <a:off x="305863" y="124287"/>
            <a:ext cx="11420475" cy="2152650"/>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0AC322F1-6E75-4717-B2E9-A43C6333F0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8719" y="1909804"/>
            <a:ext cx="9814560" cy="4091940"/>
          </a:xfrm>
          <a:prstGeom prst="rect">
            <a:avLst/>
          </a:prstGeom>
        </p:spPr>
      </p:pic>
      <p:sp>
        <p:nvSpPr>
          <p:cNvPr id="2" name="Rectangle 1">
            <a:extLst>
              <a:ext uri="{FF2B5EF4-FFF2-40B4-BE49-F238E27FC236}">
                <a16:creationId xmlns:a16="http://schemas.microsoft.com/office/drawing/2014/main" id="{9BDF6555-CB47-49ED-801D-70062E903837}"/>
              </a:ext>
            </a:extLst>
          </p:cNvPr>
          <p:cNvSpPr/>
          <p:nvPr/>
        </p:nvSpPr>
        <p:spPr>
          <a:xfrm>
            <a:off x="8158579" y="603682"/>
            <a:ext cx="3320248" cy="11629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05949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9FB05E9-4313-4B30-BDFA-5648ED8E8427}"/>
              </a:ext>
            </a:extLst>
          </p:cNvPr>
          <p:cNvPicPr>
            <a:picLocks noChangeAspect="1"/>
          </p:cNvPicPr>
          <p:nvPr/>
        </p:nvPicPr>
        <p:blipFill rotWithShape="1">
          <a:blip r:embed="rId2"/>
          <a:srcRect t="11281" b="14560"/>
          <a:stretch/>
        </p:blipFill>
        <p:spPr>
          <a:xfrm>
            <a:off x="643467" y="1471782"/>
            <a:ext cx="5291666" cy="3914435"/>
          </a:xfrm>
          <a:prstGeom prst="rect">
            <a:avLst/>
          </a:prstGeom>
        </p:spPr>
      </p:pic>
    </p:spTree>
    <p:extLst>
      <p:ext uri="{BB962C8B-B14F-4D97-AF65-F5344CB8AC3E}">
        <p14:creationId xmlns:p14="http://schemas.microsoft.com/office/powerpoint/2010/main" val="35445791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0C65F78C-44FD-400E-AF0D-9817EC57D6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9334" y="643466"/>
            <a:ext cx="8773332" cy="5571067"/>
          </a:xfrm>
          <a:prstGeom prst="rect">
            <a:avLst/>
          </a:prstGeom>
        </p:spPr>
      </p:pic>
    </p:spTree>
    <p:extLst>
      <p:ext uri="{BB962C8B-B14F-4D97-AF65-F5344CB8AC3E}">
        <p14:creationId xmlns:p14="http://schemas.microsoft.com/office/powerpoint/2010/main" val="29465911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26B59FB-8941-42E4-BA4B-294EB536462C}"/>
              </a:ext>
            </a:extLst>
          </p:cNvPr>
          <p:cNvPicPr>
            <a:picLocks noChangeAspect="1"/>
          </p:cNvPicPr>
          <p:nvPr/>
        </p:nvPicPr>
        <p:blipFill rotWithShape="1">
          <a:blip r:embed="rId2"/>
          <a:srcRect t="23528" r="-2" b="21637"/>
          <a:stretch/>
        </p:blipFill>
        <p:spPr>
          <a:xfrm>
            <a:off x="20" y="1282"/>
            <a:ext cx="12191980" cy="6856718"/>
          </a:xfrm>
          <a:prstGeom prst="rect">
            <a:avLst/>
          </a:prstGeom>
        </p:spPr>
      </p:pic>
    </p:spTree>
    <p:extLst>
      <p:ext uri="{BB962C8B-B14F-4D97-AF65-F5344CB8AC3E}">
        <p14:creationId xmlns:p14="http://schemas.microsoft.com/office/powerpoint/2010/main" val="7734344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C89FBB-E1BB-4134-A8B6-60AA3F96A997}"/>
              </a:ext>
            </a:extLst>
          </p:cNvPr>
          <p:cNvPicPr>
            <a:picLocks noChangeAspect="1"/>
          </p:cNvPicPr>
          <p:nvPr/>
        </p:nvPicPr>
        <p:blipFill>
          <a:blip r:embed="rId2"/>
          <a:stretch>
            <a:fillRect/>
          </a:stretch>
        </p:blipFill>
        <p:spPr>
          <a:xfrm>
            <a:off x="1709333" y="643466"/>
            <a:ext cx="8773333" cy="5571067"/>
          </a:xfrm>
          <a:prstGeom prst="rect">
            <a:avLst/>
          </a:prstGeom>
        </p:spPr>
      </p:pic>
      <p:sp>
        <p:nvSpPr>
          <p:cNvPr id="2" name="Rectangle 1">
            <a:extLst>
              <a:ext uri="{FF2B5EF4-FFF2-40B4-BE49-F238E27FC236}">
                <a16:creationId xmlns:a16="http://schemas.microsoft.com/office/drawing/2014/main" id="{6047457E-9A15-4AA0-86D8-F9D3470482A8}"/>
              </a:ext>
            </a:extLst>
          </p:cNvPr>
          <p:cNvSpPr/>
          <p:nvPr/>
        </p:nvSpPr>
        <p:spPr>
          <a:xfrm>
            <a:off x="8105313" y="461639"/>
            <a:ext cx="2377353" cy="12073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70825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F141A6-76A8-4B14-A1D7-848784C146A1}"/>
              </a:ext>
            </a:extLst>
          </p:cNvPr>
          <p:cNvPicPr>
            <a:picLocks noChangeAspect="1"/>
          </p:cNvPicPr>
          <p:nvPr/>
        </p:nvPicPr>
        <p:blipFill>
          <a:blip r:embed="rId2"/>
          <a:stretch>
            <a:fillRect/>
          </a:stretch>
        </p:blipFill>
        <p:spPr>
          <a:xfrm>
            <a:off x="-444144" y="0"/>
            <a:ext cx="12552710" cy="6858000"/>
          </a:xfrm>
          <a:prstGeom prst="rect">
            <a:avLst/>
          </a:prstGeom>
        </p:spPr>
      </p:pic>
    </p:spTree>
    <p:extLst>
      <p:ext uri="{BB962C8B-B14F-4D97-AF65-F5344CB8AC3E}">
        <p14:creationId xmlns:p14="http://schemas.microsoft.com/office/powerpoint/2010/main" val="24194460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2030F56-4ACE-4227-A366-3457AD56A539}"/>
              </a:ext>
            </a:extLst>
          </p:cNvPr>
          <p:cNvPicPr>
            <a:picLocks noChangeAspect="1"/>
          </p:cNvPicPr>
          <p:nvPr/>
        </p:nvPicPr>
        <p:blipFill>
          <a:blip r:embed="rId2"/>
          <a:stretch>
            <a:fillRect/>
          </a:stretch>
        </p:blipFill>
        <p:spPr>
          <a:xfrm>
            <a:off x="1777344" y="643467"/>
            <a:ext cx="8637312" cy="5571066"/>
          </a:xfrm>
          <a:prstGeom prst="rect">
            <a:avLst/>
          </a:prstGeom>
        </p:spPr>
      </p:pic>
    </p:spTree>
    <p:extLst>
      <p:ext uri="{BB962C8B-B14F-4D97-AF65-F5344CB8AC3E}">
        <p14:creationId xmlns:p14="http://schemas.microsoft.com/office/powerpoint/2010/main" val="27918421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C8113AA-7174-4125-A0D7-0D744B2D04A5}"/>
              </a:ext>
            </a:extLst>
          </p:cNvPr>
          <p:cNvPicPr>
            <a:picLocks noChangeAspect="1"/>
          </p:cNvPicPr>
          <p:nvPr/>
        </p:nvPicPr>
        <p:blipFill>
          <a:blip r:embed="rId2"/>
          <a:stretch>
            <a:fillRect/>
          </a:stretch>
        </p:blipFill>
        <p:spPr>
          <a:xfrm>
            <a:off x="1054311" y="643467"/>
            <a:ext cx="10083377" cy="5571066"/>
          </a:xfrm>
          <a:prstGeom prst="rect">
            <a:avLst/>
          </a:prstGeom>
        </p:spPr>
      </p:pic>
    </p:spTree>
    <p:extLst>
      <p:ext uri="{BB962C8B-B14F-4D97-AF65-F5344CB8AC3E}">
        <p14:creationId xmlns:p14="http://schemas.microsoft.com/office/powerpoint/2010/main" val="12789587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E5BF78-B6C9-4131-BD1D-27B1D917629E}"/>
              </a:ext>
            </a:extLst>
          </p:cNvPr>
          <p:cNvPicPr>
            <a:picLocks noChangeAspect="1"/>
          </p:cNvPicPr>
          <p:nvPr/>
        </p:nvPicPr>
        <p:blipFill>
          <a:blip r:embed="rId2"/>
          <a:stretch>
            <a:fillRect/>
          </a:stretch>
        </p:blipFill>
        <p:spPr>
          <a:xfrm>
            <a:off x="684143" y="107421"/>
            <a:ext cx="10397987" cy="6643158"/>
          </a:xfrm>
          <a:prstGeom prst="rect">
            <a:avLst/>
          </a:prstGeom>
        </p:spPr>
      </p:pic>
      <p:sp>
        <p:nvSpPr>
          <p:cNvPr id="2" name="Rectangle 1">
            <a:extLst>
              <a:ext uri="{FF2B5EF4-FFF2-40B4-BE49-F238E27FC236}">
                <a16:creationId xmlns:a16="http://schemas.microsoft.com/office/drawing/2014/main" id="{55DB76A6-1F05-4D58-A0F6-2A5B8DCBBA06}"/>
              </a:ext>
            </a:extLst>
          </p:cNvPr>
          <p:cNvSpPr/>
          <p:nvPr/>
        </p:nvSpPr>
        <p:spPr>
          <a:xfrm>
            <a:off x="8025414" y="408373"/>
            <a:ext cx="2867487" cy="7102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38989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6572AE-5C24-417B-A16C-9C4EC4E421BB}"/>
              </a:ext>
            </a:extLst>
          </p:cNvPr>
          <p:cNvPicPr>
            <a:picLocks noChangeAspect="1"/>
          </p:cNvPicPr>
          <p:nvPr/>
        </p:nvPicPr>
        <p:blipFill>
          <a:blip r:embed="rId2"/>
          <a:stretch>
            <a:fillRect/>
          </a:stretch>
        </p:blipFill>
        <p:spPr>
          <a:xfrm>
            <a:off x="231179" y="168965"/>
            <a:ext cx="11735534" cy="6630318"/>
          </a:xfrm>
          <a:prstGeom prst="rect">
            <a:avLst/>
          </a:prstGeom>
        </p:spPr>
      </p:pic>
    </p:spTree>
    <p:extLst>
      <p:ext uri="{BB962C8B-B14F-4D97-AF65-F5344CB8AC3E}">
        <p14:creationId xmlns:p14="http://schemas.microsoft.com/office/powerpoint/2010/main" val="27890286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grpSp>
        <p:nvGrpSpPr>
          <p:cNvPr id="4" name="docshapegroup2">
            <a:extLst>
              <a:ext uri="{FF2B5EF4-FFF2-40B4-BE49-F238E27FC236}">
                <a16:creationId xmlns:a16="http://schemas.microsoft.com/office/drawing/2014/main" id="{9B0B2EE1-5CC7-4629-BC09-9F47796DCC24}"/>
              </a:ext>
            </a:extLst>
          </p:cNvPr>
          <p:cNvGrpSpPr>
            <a:grpSpLocks/>
          </p:cNvGrpSpPr>
          <p:nvPr/>
        </p:nvGrpSpPr>
        <p:grpSpPr bwMode="auto">
          <a:xfrm>
            <a:off x="5210174" y="0"/>
            <a:ext cx="6981825" cy="6858000"/>
            <a:chOff x="5297" y="0"/>
            <a:chExt cx="9443" cy="9468"/>
          </a:xfrm>
        </p:grpSpPr>
        <p:pic>
          <p:nvPicPr>
            <p:cNvPr id="1027" name="docshape3">
              <a:extLst>
                <a:ext uri="{FF2B5EF4-FFF2-40B4-BE49-F238E27FC236}">
                  <a16:creationId xmlns:a16="http://schemas.microsoft.com/office/drawing/2014/main" id="{5FA299A0-DB8A-4FE4-B492-806FBDF511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5" y="0"/>
              <a:ext cx="8866" cy="9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docshape4">
              <a:extLst>
                <a:ext uri="{FF2B5EF4-FFF2-40B4-BE49-F238E27FC236}">
                  <a16:creationId xmlns:a16="http://schemas.microsoft.com/office/drawing/2014/main" id="{0E17093F-D428-4BE7-A3D7-3C0232520E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7" y="0"/>
              <a:ext cx="581" cy="9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6" descr="Text, logo&#10;&#10;Description automatically generated">
            <a:extLst>
              <a:ext uri="{FF2B5EF4-FFF2-40B4-BE49-F238E27FC236}">
                <a16:creationId xmlns:a16="http://schemas.microsoft.com/office/drawing/2014/main" id="{747C3887-3012-4211-BDC2-388F72E79C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0523" y="2841307"/>
            <a:ext cx="4311551" cy="1175385"/>
          </a:xfrm>
          <a:prstGeom prst="rect">
            <a:avLst/>
          </a:prstGeom>
        </p:spPr>
      </p:pic>
    </p:spTree>
    <p:extLst>
      <p:ext uri="{BB962C8B-B14F-4D97-AF65-F5344CB8AC3E}">
        <p14:creationId xmlns:p14="http://schemas.microsoft.com/office/powerpoint/2010/main" val="33431024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30D6E7-8F55-4DC5-90CB-CD52A6B0BCB3}"/>
              </a:ext>
            </a:extLst>
          </p:cNvPr>
          <p:cNvPicPr>
            <a:picLocks noChangeAspect="1"/>
          </p:cNvPicPr>
          <p:nvPr/>
        </p:nvPicPr>
        <p:blipFill>
          <a:blip r:embed="rId2"/>
          <a:stretch>
            <a:fillRect/>
          </a:stretch>
        </p:blipFill>
        <p:spPr>
          <a:xfrm>
            <a:off x="826397" y="297144"/>
            <a:ext cx="9858168" cy="6263712"/>
          </a:xfrm>
          <a:prstGeom prst="rect">
            <a:avLst/>
          </a:prstGeom>
        </p:spPr>
      </p:pic>
      <p:sp>
        <p:nvSpPr>
          <p:cNvPr id="4" name="Rectangle 3">
            <a:extLst>
              <a:ext uri="{FF2B5EF4-FFF2-40B4-BE49-F238E27FC236}">
                <a16:creationId xmlns:a16="http://schemas.microsoft.com/office/drawing/2014/main" id="{B18523EB-511F-4733-ACD3-6ABD9F852CF5}"/>
              </a:ext>
            </a:extLst>
          </p:cNvPr>
          <p:cNvSpPr/>
          <p:nvPr/>
        </p:nvSpPr>
        <p:spPr>
          <a:xfrm>
            <a:off x="8025414" y="408373"/>
            <a:ext cx="2867487" cy="7102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50317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1F5F4FB5-0A71-4BBE-9AB8-A401E31455D9}"/>
              </a:ext>
            </a:extLst>
          </p:cNvPr>
          <p:cNvPicPr>
            <a:picLocks noChangeAspect="1"/>
          </p:cNvPicPr>
          <p:nvPr/>
        </p:nvPicPr>
        <p:blipFill rotWithShape="1">
          <a:blip r:embed="rId2"/>
          <a:srcRect l="22946"/>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extLst>
      <p:ext uri="{BB962C8B-B14F-4D97-AF65-F5344CB8AC3E}">
        <p14:creationId xmlns:p14="http://schemas.microsoft.com/office/powerpoint/2010/main" val="41273807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BD0F56-CE7D-4402-A707-F5CF646FB6E4}"/>
              </a:ext>
            </a:extLst>
          </p:cNvPr>
          <p:cNvPicPr>
            <a:picLocks noChangeAspect="1"/>
          </p:cNvPicPr>
          <p:nvPr/>
        </p:nvPicPr>
        <p:blipFill>
          <a:blip r:embed="rId2"/>
          <a:stretch>
            <a:fillRect/>
          </a:stretch>
        </p:blipFill>
        <p:spPr>
          <a:xfrm>
            <a:off x="1709333" y="643466"/>
            <a:ext cx="8773333" cy="5571067"/>
          </a:xfrm>
          <a:prstGeom prst="rect">
            <a:avLst/>
          </a:prstGeom>
        </p:spPr>
      </p:pic>
      <p:sp>
        <p:nvSpPr>
          <p:cNvPr id="4" name="Rectangle 3">
            <a:extLst>
              <a:ext uri="{FF2B5EF4-FFF2-40B4-BE49-F238E27FC236}">
                <a16:creationId xmlns:a16="http://schemas.microsoft.com/office/drawing/2014/main" id="{E00CF5EB-083F-4565-A6A2-BD1462370984}"/>
              </a:ext>
            </a:extLst>
          </p:cNvPr>
          <p:cNvSpPr/>
          <p:nvPr/>
        </p:nvSpPr>
        <p:spPr>
          <a:xfrm>
            <a:off x="7910004" y="763480"/>
            <a:ext cx="2867487" cy="7102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94882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53E414-C742-46B6-8D1A-89839ADC8D50}"/>
              </a:ext>
            </a:extLst>
          </p:cNvPr>
          <p:cNvPicPr>
            <a:picLocks noChangeAspect="1"/>
          </p:cNvPicPr>
          <p:nvPr/>
        </p:nvPicPr>
        <p:blipFill>
          <a:blip r:embed="rId2"/>
          <a:stretch>
            <a:fillRect/>
          </a:stretch>
        </p:blipFill>
        <p:spPr>
          <a:xfrm>
            <a:off x="285543" y="203752"/>
            <a:ext cx="11681170" cy="6490970"/>
          </a:xfrm>
          <a:prstGeom prst="rect">
            <a:avLst/>
          </a:prstGeom>
        </p:spPr>
      </p:pic>
    </p:spTree>
    <p:extLst>
      <p:ext uri="{BB962C8B-B14F-4D97-AF65-F5344CB8AC3E}">
        <p14:creationId xmlns:p14="http://schemas.microsoft.com/office/powerpoint/2010/main" val="6170394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695EE0-6905-435E-A0E8-44B6E48D1779}"/>
              </a:ext>
            </a:extLst>
          </p:cNvPr>
          <p:cNvPicPr>
            <a:picLocks noChangeAspect="1"/>
          </p:cNvPicPr>
          <p:nvPr/>
        </p:nvPicPr>
        <p:blipFill>
          <a:blip r:embed="rId2"/>
          <a:stretch>
            <a:fillRect/>
          </a:stretch>
        </p:blipFill>
        <p:spPr>
          <a:xfrm>
            <a:off x="727006" y="95724"/>
            <a:ext cx="10474394" cy="6666551"/>
          </a:xfrm>
          <a:prstGeom prst="rect">
            <a:avLst/>
          </a:prstGeom>
        </p:spPr>
      </p:pic>
      <p:sp>
        <p:nvSpPr>
          <p:cNvPr id="4" name="Rectangle 3">
            <a:extLst>
              <a:ext uri="{FF2B5EF4-FFF2-40B4-BE49-F238E27FC236}">
                <a16:creationId xmlns:a16="http://schemas.microsoft.com/office/drawing/2014/main" id="{3AB049B0-12BE-4909-9CD8-228BDEEC2DB3}"/>
              </a:ext>
            </a:extLst>
          </p:cNvPr>
          <p:cNvSpPr/>
          <p:nvPr/>
        </p:nvSpPr>
        <p:spPr>
          <a:xfrm>
            <a:off x="8025414" y="408373"/>
            <a:ext cx="2867487" cy="7102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45778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FDDBF9-9D1C-436B-B38B-FDC247468C55}"/>
              </a:ext>
            </a:extLst>
          </p:cNvPr>
          <p:cNvPicPr>
            <a:picLocks noChangeAspect="1"/>
          </p:cNvPicPr>
          <p:nvPr/>
        </p:nvPicPr>
        <p:blipFill>
          <a:blip r:embed="rId2"/>
          <a:stretch>
            <a:fillRect/>
          </a:stretch>
        </p:blipFill>
        <p:spPr>
          <a:xfrm>
            <a:off x="165652" y="100841"/>
            <a:ext cx="11860696" cy="6531051"/>
          </a:xfrm>
          <a:prstGeom prst="rect">
            <a:avLst/>
          </a:prstGeom>
        </p:spPr>
      </p:pic>
    </p:spTree>
    <p:extLst>
      <p:ext uri="{BB962C8B-B14F-4D97-AF65-F5344CB8AC3E}">
        <p14:creationId xmlns:p14="http://schemas.microsoft.com/office/powerpoint/2010/main" val="7006696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9531FC-4CB2-402D-B7BB-8BF948E5A1E4}"/>
              </a:ext>
            </a:extLst>
          </p:cNvPr>
          <p:cNvPicPr>
            <a:picLocks noChangeAspect="1"/>
          </p:cNvPicPr>
          <p:nvPr/>
        </p:nvPicPr>
        <p:blipFill>
          <a:blip r:embed="rId2"/>
          <a:stretch>
            <a:fillRect/>
          </a:stretch>
        </p:blipFill>
        <p:spPr>
          <a:xfrm>
            <a:off x="160475" y="134799"/>
            <a:ext cx="10504212" cy="6560883"/>
          </a:xfrm>
          <a:prstGeom prst="rect">
            <a:avLst/>
          </a:prstGeom>
        </p:spPr>
      </p:pic>
      <p:sp>
        <p:nvSpPr>
          <p:cNvPr id="5" name="Rectangle 4">
            <a:extLst>
              <a:ext uri="{FF2B5EF4-FFF2-40B4-BE49-F238E27FC236}">
                <a16:creationId xmlns:a16="http://schemas.microsoft.com/office/drawing/2014/main" id="{A73DBA95-187B-40D4-86AF-41203425F15C}"/>
              </a:ext>
            </a:extLst>
          </p:cNvPr>
          <p:cNvSpPr/>
          <p:nvPr/>
        </p:nvSpPr>
        <p:spPr>
          <a:xfrm>
            <a:off x="8025414" y="408373"/>
            <a:ext cx="2867487" cy="7102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73248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556079-818F-4875-AC0E-53BA966B716F}"/>
              </a:ext>
            </a:extLst>
          </p:cNvPr>
          <p:cNvPicPr>
            <a:picLocks noChangeAspect="1"/>
          </p:cNvPicPr>
          <p:nvPr/>
        </p:nvPicPr>
        <p:blipFill>
          <a:blip r:embed="rId2"/>
          <a:stretch>
            <a:fillRect/>
          </a:stretch>
        </p:blipFill>
        <p:spPr>
          <a:xfrm>
            <a:off x="151156" y="71851"/>
            <a:ext cx="12040843" cy="6667779"/>
          </a:xfrm>
          <a:prstGeom prst="rect">
            <a:avLst/>
          </a:prstGeom>
        </p:spPr>
      </p:pic>
    </p:spTree>
    <p:extLst>
      <p:ext uri="{BB962C8B-B14F-4D97-AF65-F5344CB8AC3E}">
        <p14:creationId xmlns:p14="http://schemas.microsoft.com/office/powerpoint/2010/main" val="19026797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03C3BD-8D9E-4200-8E9E-93889093F7CF}"/>
              </a:ext>
            </a:extLst>
          </p:cNvPr>
          <p:cNvPicPr>
            <a:picLocks noChangeAspect="1"/>
          </p:cNvPicPr>
          <p:nvPr/>
        </p:nvPicPr>
        <p:blipFill>
          <a:blip r:embed="rId2"/>
          <a:stretch>
            <a:fillRect/>
          </a:stretch>
        </p:blipFill>
        <p:spPr>
          <a:xfrm>
            <a:off x="227356" y="143597"/>
            <a:ext cx="10516843" cy="6592648"/>
          </a:xfrm>
          <a:prstGeom prst="rect">
            <a:avLst/>
          </a:prstGeom>
        </p:spPr>
      </p:pic>
      <p:sp>
        <p:nvSpPr>
          <p:cNvPr id="5" name="Rectangle 4">
            <a:extLst>
              <a:ext uri="{FF2B5EF4-FFF2-40B4-BE49-F238E27FC236}">
                <a16:creationId xmlns:a16="http://schemas.microsoft.com/office/drawing/2014/main" id="{24405A92-D14B-45BB-8549-4C737A6062C6}"/>
              </a:ext>
            </a:extLst>
          </p:cNvPr>
          <p:cNvSpPr/>
          <p:nvPr/>
        </p:nvSpPr>
        <p:spPr>
          <a:xfrm>
            <a:off x="8025414" y="408373"/>
            <a:ext cx="2867487" cy="7102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98607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8BA866-2BAE-49EA-840D-FE4BADF51CE8}"/>
              </a:ext>
            </a:extLst>
          </p:cNvPr>
          <p:cNvPicPr>
            <a:picLocks noChangeAspect="1"/>
          </p:cNvPicPr>
          <p:nvPr/>
        </p:nvPicPr>
        <p:blipFill>
          <a:blip r:embed="rId2"/>
          <a:stretch>
            <a:fillRect/>
          </a:stretch>
        </p:blipFill>
        <p:spPr>
          <a:xfrm>
            <a:off x="310390" y="182424"/>
            <a:ext cx="11760941" cy="6493151"/>
          </a:xfrm>
          <a:prstGeom prst="rect">
            <a:avLst/>
          </a:prstGeom>
        </p:spPr>
      </p:pic>
    </p:spTree>
    <p:extLst>
      <p:ext uri="{BB962C8B-B14F-4D97-AF65-F5344CB8AC3E}">
        <p14:creationId xmlns:p14="http://schemas.microsoft.com/office/powerpoint/2010/main" val="40999126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62C8662-BD19-4BD8-A8CA-C2BD6E9973C1}"/>
              </a:ext>
            </a:extLst>
          </p:cNvPr>
          <p:cNvPicPr>
            <a:picLocks noChangeAspect="1"/>
          </p:cNvPicPr>
          <p:nvPr/>
        </p:nvPicPr>
        <p:blipFill rotWithShape="1">
          <a:blip r:embed="rId2"/>
          <a:srcRect t="12239" b="7848"/>
          <a:stretch/>
        </p:blipFill>
        <p:spPr>
          <a:xfrm>
            <a:off x="1" y="10"/>
            <a:ext cx="9669642" cy="6857990"/>
          </a:xfrm>
          <a:prstGeom prst="rect">
            <a:avLst/>
          </a:prstGeom>
        </p:spPr>
      </p:pic>
      <p:sp>
        <p:nvSpPr>
          <p:cNvPr id="15"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Box 2">
            <a:extLst>
              <a:ext uri="{FF2B5EF4-FFF2-40B4-BE49-F238E27FC236}">
                <a16:creationId xmlns:a16="http://schemas.microsoft.com/office/drawing/2014/main" id="{40CFC9B8-F6C6-4B25-9FF6-F3E2DADD683F}"/>
              </a:ext>
            </a:extLst>
          </p:cNvPr>
          <p:cNvSpPr txBox="1">
            <a:spLocks noChangeArrowheads="1"/>
          </p:cNvSpPr>
          <p:nvPr/>
        </p:nvSpPr>
        <p:spPr bwMode="auto">
          <a:xfrm>
            <a:off x="7758548" y="2665020"/>
            <a:ext cx="3822189" cy="3742762"/>
          </a:xfrm>
          <a:prstGeom prst="rect">
            <a:avLst/>
          </a:prstGeom>
        </p:spPr>
        <p:txBody>
          <a:bodyPr rot="0" vert="horz" lIns="91440" tIns="45720" rIns="91440" bIns="45720" rtlCol="0" anchorCtr="0">
            <a:normAutofit fontScale="92500" lnSpcReduction="10000"/>
          </a:bodyPr>
          <a:lstStyle/>
          <a:p>
            <a:pPr marR="0">
              <a:lnSpc>
                <a:spcPct val="90000"/>
              </a:lnSpc>
              <a:spcBef>
                <a:spcPts val="0"/>
              </a:spcBef>
              <a:spcAft>
                <a:spcPts val="600"/>
              </a:spcAft>
            </a:pPr>
            <a:r>
              <a:rPr lang="en-US" sz="1700" b="1" i="1" dirty="0" err="1">
                <a:solidFill>
                  <a:srgbClr val="C00000"/>
                </a:solidFill>
                <a:effectLst/>
              </a:rPr>
              <a:t>Winhill</a:t>
            </a:r>
            <a:r>
              <a:rPr lang="en-US" sz="1700" b="1" i="1" dirty="0">
                <a:solidFill>
                  <a:srgbClr val="C00000"/>
                </a:solidFill>
                <a:effectLst/>
              </a:rPr>
              <a:t> Advisors </a:t>
            </a:r>
            <a:r>
              <a:rPr lang="en-US" sz="1700" i="1" dirty="0">
                <a:effectLst/>
              </a:rPr>
              <a:t>is partnered with global leader in AAC</a:t>
            </a:r>
            <a:r>
              <a:rPr lang="en-US" sz="1700" b="1" i="1" dirty="0">
                <a:effectLst/>
              </a:rPr>
              <a:t> Mexico and Europe, </a:t>
            </a:r>
            <a:r>
              <a:rPr lang="en-US" sz="1700" i="1" dirty="0">
                <a:effectLst/>
              </a:rPr>
              <a:t>a global leader in  AAC with more than 50 years of experience, known as the most advanced developer, manufacturer and producer of AAC technology. The company has built over 1oo different plants in</a:t>
            </a:r>
            <a:endParaRPr lang="en-US" sz="1700" dirty="0">
              <a:effectLst/>
            </a:endParaRPr>
          </a:p>
          <a:p>
            <a:pPr marR="0">
              <a:lnSpc>
                <a:spcPct val="90000"/>
              </a:lnSpc>
              <a:spcBef>
                <a:spcPts val="0"/>
              </a:spcBef>
              <a:spcAft>
                <a:spcPts val="600"/>
              </a:spcAft>
            </a:pPr>
            <a:endParaRPr lang="en-US" sz="1700" i="1" dirty="0">
              <a:effectLst/>
            </a:endParaRPr>
          </a:p>
          <a:p>
            <a:pPr marR="0">
              <a:lnSpc>
                <a:spcPct val="90000"/>
              </a:lnSpc>
              <a:spcBef>
                <a:spcPts val="0"/>
              </a:spcBef>
              <a:spcAft>
                <a:spcPts val="600"/>
              </a:spcAft>
            </a:pPr>
            <a:endParaRPr lang="en-US" sz="1700" i="1" dirty="0">
              <a:effectLst/>
            </a:endParaRPr>
          </a:p>
          <a:p>
            <a:pPr marR="0">
              <a:lnSpc>
                <a:spcPct val="90000"/>
              </a:lnSpc>
              <a:spcBef>
                <a:spcPts val="0"/>
              </a:spcBef>
              <a:spcAft>
                <a:spcPts val="600"/>
              </a:spcAft>
            </a:pPr>
            <a:r>
              <a:rPr lang="en-US" sz="1700" i="1" dirty="0">
                <a:effectLst/>
              </a:rPr>
              <a:t>20 countries on 6 different continents.</a:t>
            </a:r>
            <a:r>
              <a:rPr lang="en-US" sz="1700" dirty="0">
                <a:effectLst/>
              </a:rPr>
              <a:t> </a:t>
            </a:r>
            <a:r>
              <a:rPr lang="en-US" sz="1700" i="1" dirty="0">
                <a:effectLst/>
              </a:rPr>
              <a:t>We are the future of panels for  walls and facades for residential, commercial and industrial buildings.</a:t>
            </a:r>
            <a:endParaRPr lang="en-US" sz="1700" dirty="0">
              <a:effectLst/>
            </a:endParaRPr>
          </a:p>
          <a:p>
            <a:pPr marR="0">
              <a:lnSpc>
                <a:spcPct val="90000"/>
              </a:lnSpc>
              <a:spcBef>
                <a:spcPts val="0"/>
              </a:spcBef>
              <a:spcAft>
                <a:spcPts val="600"/>
              </a:spcAft>
            </a:pPr>
            <a:r>
              <a:rPr lang="en-US" sz="1700" i="1" dirty="0">
                <a:effectLst/>
              </a:rPr>
              <a:t> </a:t>
            </a:r>
            <a:endParaRPr lang="en-US" sz="1700" dirty="0">
              <a:effectLst/>
            </a:endParaRPr>
          </a:p>
          <a:p>
            <a:pPr marR="0">
              <a:lnSpc>
                <a:spcPct val="90000"/>
              </a:lnSpc>
              <a:spcBef>
                <a:spcPts val="0"/>
              </a:spcBef>
              <a:spcAft>
                <a:spcPts val="600"/>
              </a:spcAft>
            </a:pPr>
            <a:r>
              <a:rPr lang="en-US" sz="1700" i="1" dirty="0">
                <a:effectLst/>
              </a:rPr>
              <a:t> </a:t>
            </a:r>
            <a:endParaRPr lang="en-US" sz="1700" dirty="0">
              <a:effectLst/>
            </a:endParaRPr>
          </a:p>
        </p:txBody>
      </p:sp>
    </p:spTree>
    <p:extLst>
      <p:ext uri="{BB962C8B-B14F-4D97-AF65-F5344CB8AC3E}">
        <p14:creationId xmlns:p14="http://schemas.microsoft.com/office/powerpoint/2010/main" val="25057463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7BC70C-B35F-4491-A992-6CA118E21289}"/>
              </a:ext>
            </a:extLst>
          </p:cNvPr>
          <p:cNvPicPr>
            <a:picLocks noChangeAspect="1"/>
          </p:cNvPicPr>
          <p:nvPr/>
        </p:nvPicPr>
        <p:blipFill>
          <a:blip r:embed="rId2"/>
          <a:stretch>
            <a:fillRect/>
          </a:stretch>
        </p:blipFill>
        <p:spPr>
          <a:xfrm>
            <a:off x="240403" y="131995"/>
            <a:ext cx="10175806" cy="6594010"/>
          </a:xfrm>
          <a:prstGeom prst="rect">
            <a:avLst/>
          </a:prstGeom>
        </p:spPr>
      </p:pic>
      <p:sp>
        <p:nvSpPr>
          <p:cNvPr id="5" name="Rectangle 4">
            <a:extLst>
              <a:ext uri="{FF2B5EF4-FFF2-40B4-BE49-F238E27FC236}">
                <a16:creationId xmlns:a16="http://schemas.microsoft.com/office/drawing/2014/main" id="{863A2DCC-1C04-491B-BB61-52900841F21D}"/>
              </a:ext>
            </a:extLst>
          </p:cNvPr>
          <p:cNvSpPr/>
          <p:nvPr/>
        </p:nvSpPr>
        <p:spPr>
          <a:xfrm>
            <a:off x="8025414" y="408373"/>
            <a:ext cx="2867487" cy="7102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07011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35787794-18C4-487F-ACB6-698B8C1CDA86}"/>
              </a:ext>
            </a:extLst>
          </p:cNvPr>
          <p:cNvPicPr>
            <a:picLocks noChangeAspect="1"/>
          </p:cNvPicPr>
          <p:nvPr/>
        </p:nvPicPr>
        <p:blipFill rotWithShape="1">
          <a:blip r:embed="rId2">
            <a:extLst>
              <a:ext uri="{28A0092B-C50C-407E-A947-70E740481C1C}">
                <a14:useLocalDpi xmlns:a14="http://schemas.microsoft.com/office/drawing/2010/main" val="0"/>
              </a:ext>
            </a:extLst>
          </a:blip>
          <a:srcRect t="10716"/>
          <a:stretch/>
        </p:blipFill>
        <p:spPr>
          <a:xfrm>
            <a:off x="523783" y="281901"/>
            <a:ext cx="11588318" cy="6576099"/>
          </a:xfrm>
          <a:prstGeom prst="rect">
            <a:avLst/>
          </a:prstGeom>
        </p:spPr>
      </p:pic>
      <p:sp>
        <p:nvSpPr>
          <p:cNvPr id="5" name="TextBox 4">
            <a:extLst>
              <a:ext uri="{FF2B5EF4-FFF2-40B4-BE49-F238E27FC236}">
                <a16:creationId xmlns:a16="http://schemas.microsoft.com/office/drawing/2014/main" id="{8484CD65-0CE0-4939-A616-C85C3EC521DA}"/>
              </a:ext>
            </a:extLst>
          </p:cNvPr>
          <p:cNvSpPr txBox="1"/>
          <p:nvPr/>
        </p:nvSpPr>
        <p:spPr>
          <a:xfrm>
            <a:off x="8691239" y="2618912"/>
            <a:ext cx="2888201" cy="861774"/>
          </a:xfrm>
          <a:prstGeom prst="rect">
            <a:avLst/>
          </a:prstGeom>
          <a:noFill/>
        </p:spPr>
        <p:txBody>
          <a:bodyPr wrap="square" rtlCol="0">
            <a:spAutoFit/>
          </a:bodyPr>
          <a:lstStyle/>
          <a:p>
            <a:r>
              <a:rPr lang="en-US" sz="1600" dirty="0">
                <a:solidFill>
                  <a:schemeClr val="bg1"/>
                </a:solidFill>
              </a:rPr>
              <a:t>832-535-9489</a:t>
            </a:r>
          </a:p>
          <a:p>
            <a:endParaRPr lang="en-US" sz="1600" dirty="0">
              <a:solidFill>
                <a:srgbClr val="C00000"/>
              </a:solidFill>
            </a:endParaRPr>
          </a:p>
          <a:p>
            <a:r>
              <a:rPr lang="en-US" sz="1600" dirty="0">
                <a:solidFill>
                  <a:schemeClr val="bg1"/>
                </a:solidFill>
                <a:hlinkClick r:id="rId3">
                  <a:extLst>
                    <a:ext uri="{A12FA001-AC4F-418D-AE19-62706E023703}">
                      <ahyp:hlinkClr xmlns:ahyp="http://schemas.microsoft.com/office/drawing/2018/hyperlinkcolor" val="tx"/>
                    </a:ext>
                  </a:extLst>
                </a:hlinkClick>
              </a:rPr>
              <a:t>Info@USMEXadvisors.com</a:t>
            </a:r>
            <a:r>
              <a:rPr lang="en-US" sz="1600" dirty="0">
                <a:solidFill>
                  <a:schemeClr val="bg1"/>
                </a:solidFill>
              </a:rPr>
              <a:t> </a:t>
            </a:r>
          </a:p>
        </p:txBody>
      </p:sp>
      <p:sp>
        <p:nvSpPr>
          <p:cNvPr id="6" name="TextBox 5">
            <a:extLst>
              <a:ext uri="{FF2B5EF4-FFF2-40B4-BE49-F238E27FC236}">
                <a16:creationId xmlns:a16="http://schemas.microsoft.com/office/drawing/2014/main" id="{A04A9287-8B44-4CB4-9977-DE3D42C5EA32}"/>
              </a:ext>
            </a:extLst>
          </p:cNvPr>
          <p:cNvSpPr txBox="1"/>
          <p:nvPr/>
        </p:nvSpPr>
        <p:spPr>
          <a:xfrm>
            <a:off x="7963270" y="5182793"/>
            <a:ext cx="3373514" cy="369332"/>
          </a:xfrm>
          <a:prstGeom prst="rect">
            <a:avLst/>
          </a:prstGeom>
          <a:noFill/>
        </p:spPr>
        <p:txBody>
          <a:bodyPr wrap="square" rtlCol="0">
            <a:spAutoFit/>
          </a:bodyPr>
          <a:lstStyle/>
          <a:p>
            <a:r>
              <a:rPr lang="en-US" dirty="0">
                <a:solidFill>
                  <a:srgbClr val="C00000"/>
                </a:solidFill>
              </a:rPr>
              <a:t>www.USMEXAdvisors.com</a:t>
            </a:r>
          </a:p>
        </p:txBody>
      </p:sp>
      <p:sp>
        <p:nvSpPr>
          <p:cNvPr id="7" name="TextBox 6">
            <a:extLst>
              <a:ext uri="{FF2B5EF4-FFF2-40B4-BE49-F238E27FC236}">
                <a16:creationId xmlns:a16="http://schemas.microsoft.com/office/drawing/2014/main" id="{4ECB0675-DE38-4544-B72A-C2D9183CE7DB}"/>
              </a:ext>
            </a:extLst>
          </p:cNvPr>
          <p:cNvSpPr txBox="1"/>
          <p:nvPr/>
        </p:nvSpPr>
        <p:spPr>
          <a:xfrm>
            <a:off x="8608380" y="2037854"/>
            <a:ext cx="2823099" cy="369332"/>
          </a:xfrm>
          <a:prstGeom prst="rect">
            <a:avLst/>
          </a:prstGeom>
          <a:noFill/>
        </p:spPr>
        <p:txBody>
          <a:bodyPr wrap="square" rtlCol="0">
            <a:spAutoFit/>
          </a:bodyPr>
          <a:lstStyle/>
          <a:p>
            <a:endParaRPr lang="en-US" dirty="0">
              <a:solidFill>
                <a:schemeClr val="bg1"/>
              </a:solidFill>
            </a:endParaRPr>
          </a:p>
        </p:txBody>
      </p:sp>
    </p:spTree>
    <p:extLst>
      <p:ext uri="{BB962C8B-B14F-4D97-AF65-F5344CB8AC3E}">
        <p14:creationId xmlns:p14="http://schemas.microsoft.com/office/powerpoint/2010/main" val="1814434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4" name="Rectangle 136">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384" y="303591"/>
            <a:ext cx="5735590"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E08B415-2BCB-47FF-AAB4-73194D057E26}"/>
              </a:ext>
            </a:extLst>
          </p:cNvPr>
          <p:cNvSpPr txBox="1"/>
          <p:nvPr/>
        </p:nvSpPr>
        <p:spPr>
          <a:xfrm>
            <a:off x="594360" y="640263"/>
            <a:ext cx="5239512" cy="1344975"/>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kern="1200" dirty="0">
                <a:solidFill>
                  <a:schemeClr val="bg1"/>
                </a:solidFill>
                <a:latin typeface="+mj-lt"/>
                <a:ea typeface="+mj-ea"/>
                <a:cs typeface="+mj-cs"/>
              </a:rPr>
              <a:t>What is AAC?</a:t>
            </a:r>
          </a:p>
        </p:txBody>
      </p:sp>
      <p:cxnSp>
        <p:nvCxnSpPr>
          <p:cNvPr id="2055" name="Straight Connector 138">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7023" y="2050687"/>
            <a:ext cx="4562441"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A49C667E-F781-4395-9142-6EB24DEFCAA6}"/>
              </a:ext>
            </a:extLst>
          </p:cNvPr>
          <p:cNvSpPr txBox="1"/>
          <p:nvPr/>
        </p:nvSpPr>
        <p:spPr>
          <a:xfrm>
            <a:off x="593610" y="2121763"/>
            <a:ext cx="5235490" cy="3773010"/>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600" dirty="0">
                <a:solidFill>
                  <a:schemeClr val="bg1"/>
                </a:solidFill>
              </a:rPr>
              <a:t>Autoclaved Aerated Concrete (AAC) is a lightweight and ecofriendly concrete, commonly known as cellular concrete</a:t>
            </a:r>
          </a:p>
          <a:p>
            <a:pPr indent="-228600">
              <a:lnSpc>
                <a:spcPct val="90000"/>
              </a:lnSpc>
              <a:spcAft>
                <a:spcPts val="600"/>
              </a:spcAft>
              <a:buFont typeface="Arial" panose="020B0604020202020204" pitchFamily="34" charset="0"/>
              <a:buChar char="•"/>
            </a:pPr>
            <a:endParaRPr lang="en-US" sz="1600" dirty="0">
              <a:solidFill>
                <a:schemeClr val="bg1"/>
              </a:solidFill>
            </a:endParaRPr>
          </a:p>
          <a:p>
            <a:pPr indent="-228600">
              <a:lnSpc>
                <a:spcPct val="90000"/>
              </a:lnSpc>
              <a:spcAft>
                <a:spcPts val="600"/>
              </a:spcAft>
              <a:buFont typeface="Arial" panose="020B0604020202020204" pitchFamily="34" charset="0"/>
              <a:buChar char="•"/>
            </a:pPr>
            <a:r>
              <a:rPr lang="en-US" sz="1600" dirty="0">
                <a:solidFill>
                  <a:schemeClr val="bg1"/>
                </a:solidFill>
              </a:rPr>
              <a:t>AAC is manufactured with cutting-edge technology and natural materials such as: cement, lime, silica sand, and aluminum powder</a:t>
            </a:r>
          </a:p>
          <a:p>
            <a:pPr indent="-228600">
              <a:lnSpc>
                <a:spcPct val="90000"/>
              </a:lnSpc>
              <a:spcAft>
                <a:spcPts val="600"/>
              </a:spcAft>
              <a:buFont typeface="Arial" panose="020B0604020202020204" pitchFamily="34" charset="0"/>
              <a:buChar char="•"/>
            </a:pPr>
            <a:endParaRPr lang="en-US" sz="1600" dirty="0">
              <a:solidFill>
                <a:schemeClr val="bg1"/>
              </a:solidFill>
            </a:endParaRPr>
          </a:p>
          <a:p>
            <a:pPr indent="-228600">
              <a:lnSpc>
                <a:spcPct val="90000"/>
              </a:lnSpc>
              <a:spcAft>
                <a:spcPts val="600"/>
              </a:spcAft>
              <a:buFont typeface="Arial" panose="020B0604020202020204" pitchFamily="34" charset="0"/>
              <a:buChar char="•"/>
            </a:pPr>
            <a:r>
              <a:rPr lang="en-US" sz="1600" dirty="0">
                <a:solidFill>
                  <a:schemeClr val="bg1"/>
                </a:solidFill>
              </a:rPr>
              <a:t>AAC products include prefabricated panels and blocks of various sizes</a:t>
            </a:r>
          </a:p>
          <a:p>
            <a:pPr indent="-228600">
              <a:lnSpc>
                <a:spcPct val="90000"/>
              </a:lnSpc>
              <a:spcAft>
                <a:spcPts val="600"/>
              </a:spcAft>
              <a:buFont typeface="Arial" panose="020B0604020202020204" pitchFamily="34" charset="0"/>
              <a:buChar char="•"/>
            </a:pPr>
            <a:endParaRPr lang="en-US" sz="1600" dirty="0">
              <a:solidFill>
                <a:schemeClr val="bg1"/>
              </a:solidFill>
            </a:endParaRPr>
          </a:p>
          <a:p>
            <a:pPr indent="-228600">
              <a:lnSpc>
                <a:spcPct val="90000"/>
              </a:lnSpc>
              <a:spcAft>
                <a:spcPts val="600"/>
              </a:spcAft>
              <a:buFont typeface="Arial" panose="020B0604020202020204" pitchFamily="34" charset="0"/>
              <a:buChar char="•"/>
            </a:pPr>
            <a:r>
              <a:rPr lang="en-US" sz="1600" dirty="0">
                <a:solidFill>
                  <a:schemeClr val="bg1"/>
                </a:solidFill>
              </a:rPr>
              <a:t>AAC products are made 100% of natural materials, containing no foam or plastics.	</a:t>
            </a:r>
          </a:p>
        </p:txBody>
      </p:sp>
      <p:grpSp>
        <p:nvGrpSpPr>
          <p:cNvPr id="3" name="docshapegroup26">
            <a:extLst>
              <a:ext uri="{FF2B5EF4-FFF2-40B4-BE49-F238E27FC236}">
                <a16:creationId xmlns:a16="http://schemas.microsoft.com/office/drawing/2014/main" id="{B7860B15-7F1E-4100-A2A7-E4071F79DE7E}"/>
              </a:ext>
            </a:extLst>
          </p:cNvPr>
          <p:cNvGrpSpPr>
            <a:grpSpLocks/>
          </p:cNvGrpSpPr>
          <p:nvPr/>
        </p:nvGrpSpPr>
        <p:grpSpPr bwMode="auto">
          <a:xfrm>
            <a:off x="6580632" y="1125050"/>
            <a:ext cx="5126736" cy="4452450"/>
            <a:chOff x="7649" y="281"/>
            <a:chExt cx="7091" cy="6158"/>
          </a:xfrm>
        </p:grpSpPr>
        <p:sp>
          <p:nvSpPr>
            <p:cNvPr id="4" name="docshape27">
              <a:extLst>
                <a:ext uri="{FF2B5EF4-FFF2-40B4-BE49-F238E27FC236}">
                  <a16:creationId xmlns:a16="http://schemas.microsoft.com/office/drawing/2014/main" id="{8428B241-2BF2-40FB-A557-D7201BE764AE}"/>
                </a:ext>
              </a:extLst>
            </p:cNvPr>
            <p:cNvSpPr>
              <a:spLocks noChangeArrowheads="1"/>
            </p:cNvSpPr>
            <p:nvPr/>
          </p:nvSpPr>
          <p:spPr bwMode="auto">
            <a:xfrm>
              <a:off x="7649" y="2356"/>
              <a:ext cx="3829" cy="4083"/>
            </a:xfrm>
            <a:prstGeom prst="rect">
              <a:avLst/>
            </a:prstGeom>
            <a:solidFill>
              <a:srgbClr val="6D6E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2052" name="docshape28">
              <a:extLst>
                <a:ext uri="{FF2B5EF4-FFF2-40B4-BE49-F238E27FC236}">
                  <a16:creationId xmlns:a16="http://schemas.microsoft.com/office/drawing/2014/main" id="{805F6C10-6281-485B-88B4-1C34E51C48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88" y="281"/>
              <a:ext cx="6952" cy="6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3949202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F736F00-3D21-41EE-8858-97EE16DD7BA4}"/>
              </a:ext>
            </a:extLst>
          </p:cNvPr>
          <p:cNvSpPr txBox="1"/>
          <p:nvPr/>
        </p:nvSpPr>
        <p:spPr>
          <a:xfrm>
            <a:off x="7553325" y="1676400"/>
            <a:ext cx="3686175" cy="2308324"/>
          </a:xfrm>
          <a:prstGeom prst="rect">
            <a:avLst/>
          </a:prstGeom>
          <a:noFill/>
        </p:spPr>
        <p:txBody>
          <a:bodyPr wrap="square" rtlCol="0">
            <a:spAutoFit/>
          </a:bodyPr>
          <a:lstStyle/>
          <a:p>
            <a:r>
              <a:rPr lang="en-US" dirty="0"/>
              <a:t>Our product is manufactured at the newest and largest AAC plant in North America with an annual production capacity of 32 million ft2.</a:t>
            </a:r>
          </a:p>
          <a:p>
            <a:endParaRPr lang="en-US" dirty="0"/>
          </a:p>
          <a:p>
            <a:r>
              <a:rPr lang="en-US" dirty="0"/>
              <a:t>We are currently shipping panels and blocks all over North America and Central America.</a:t>
            </a:r>
          </a:p>
        </p:txBody>
      </p:sp>
      <p:sp>
        <p:nvSpPr>
          <p:cNvPr id="3" name="TextBox 2">
            <a:extLst>
              <a:ext uri="{FF2B5EF4-FFF2-40B4-BE49-F238E27FC236}">
                <a16:creationId xmlns:a16="http://schemas.microsoft.com/office/drawing/2014/main" id="{14428CFD-21D2-4C41-A5AC-B9F76F22C78D}"/>
              </a:ext>
            </a:extLst>
          </p:cNvPr>
          <p:cNvSpPr txBox="1"/>
          <p:nvPr/>
        </p:nvSpPr>
        <p:spPr>
          <a:xfrm>
            <a:off x="371475" y="6181725"/>
            <a:ext cx="5962650" cy="369332"/>
          </a:xfrm>
          <a:prstGeom prst="rect">
            <a:avLst/>
          </a:prstGeom>
          <a:noFill/>
        </p:spPr>
        <p:txBody>
          <a:bodyPr wrap="square" rtlCol="0">
            <a:spAutoFit/>
          </a:bodyPr>
          <a:lstStyle/>
          <a:p>
            <a:r>
              <a:rPr lang="en-US" dirty="0"/>
              <a:t>LOCATION/ 20  MILES NORTH MEXICO CITY</a:t>
            </a:r>
          </a:p>
        </p:txBody>
      </p:sp>
      <p:pic>
        <p:nvPicPr>
          <p:cNvPr id="5" name="Picture 4">
            <a:extLst>
              <a:ext uri="{FF2B5EF4-FFF2-40B4-BE49-F238E27FC236}">
                <a16:creationId xmlns:a16="http://schemas.microsoft.com/office/drawing/2014/main" id="{AF3AC6B3-343F-4B57-A0EA-511470404285}"/>
              </a:ext>
            </a:extLst>
          </p:cNvPr>
          <p:cNvPicPr>
            <a:picLocks noChangeAspect="1"/>
          </p:cNvPicPr>
          <p:nvPr/>
        </p:nvPicPr>
        <p:blipFill>
          <a:blip r:embed="rId2"/>
          <a:stretch>
            <a:fillRect/>
          </a:stretch>
        </p:blipFill>
        <p:spPr>
          <a:xfrm>
            <a:off x="538162" y="275163"/>
            <a:ext cx="6434138" cy="5906562"/>
          </a:xfrm>
          <a:prstGeom prst="rect">
            <a:avLst/>
          </a:prstGeom>
        </p:spPr>
      </p:pic>
      <p:sp>
        <p:nvSpPr>
          <p:cNvPr id="7" name="docshape30">
            <a:extLst>
              <a:ext uri="{FF2B5EF4-FFF2-40B4-BE49-F238E27FC236}">
                <a16:creationId xmlns:a16="http://schemas.microsoft.com/office/drawing/2014/main" id="{3A344A7B-9CB1-461E-B9BB-6D8F94C0F839}"/>
              </a:ext>
            </a:extLst>
          </p:cNvPr>
          <p:cNvSpPr>
            <a:spLocks noChangeArrowheads="1"/>
          </p:cNvSpPr>
          <p:nvPr/>
        </p:nvSpPr>
        <p:spPr bwMode="auto">
          <a:xfrm>
            <a:off x="6350" y="4763"/>
            <a:ext cx="739775" cy="466725"/>
          </a:xfrm>
          <a:prstGeom prst="rect">
            <a:avLst/>
          </a:prstGeom>
          <a:solidFill>
            <a:srgbClr val="CE20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TextBox 7">
            <a:extLst>
              <a:ext uri="{FF2B5EF4-FFF2-40B4-BE49-F238E27FC236}">
                <a16:creationId xmlns:a16="http://schemas.microsoft.com/office/drawing/2014/main" id="{FF2F06F7-DE42-48D6-9B35-0073CB40A2F1}"/>
              </a:ext>
            </a:extLst>
          </p:cNvPr>
          <p:cNvSpPr txBox="1"/>
          <p:nvPr/>
        </p:nvSpPr>
        <p:spPr>
          <a:xfrm>
            <a:off x="746125" y="0"/>
            <a:ext cx="3028950" cy="738664"/>
          </a:xfrm>
          <a:prstGeom prst="rect">
            <a:avLst/>
          </a:prstGeom>
          <a:noFill/>
        </p:spPr>
        <p:txBody>
          <a:bodyPr wrap="square" rtlCol="0">
            <a:spAutoFit/>
          </a:bodyPr>
          <a:lstStyle/>
          <a:p>
            <a:r>
              <a:rPr lang="en-US" sz="1400" dirty="0"/>
              <a:t>OUR</a:t>
            </a:r>
          </a:p>
          <a:p>
            <a:r>
              <a:rPr lang="en-US" sz="2800" dirty="0"/>
              <a:t>FACTORY</a:t>
            </a:r>
            <a:r>
              <a:rPr lang="en-US" sz="1400" dirty="0"/>
              <a:t> </a:t>
            </a:r>
          </a:p>
        </p:txBody>
      </p:sp>
    </p:spTree>
    <p:extLst>
      <p:ext uri="{BB962C8B-B14F-4D97-AF65-F5344CB8AC3E}">
        <p14:creationId xmlns:p14="http://schemas.microsoft.com/office/powerpoint/2010/main" val="12023797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5" name="Picture 4" descr="A picture containing text, sky, outdoor&#10;&#10;Description automatically generated">
            <a:extLst>
              <a:ext uri="{FF2B5EF4-FFF2-40B4-BE49-F238E27FC236}">
                <a16:creationId xmlns:a16="http://schemas.microsoft.com/office/drawing/2014/main" id="{81097F01-D3D6-43E4-8625-2E1DEB8003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208" y="0"/>
            <a:ext cx="6904338" cy="6858000"/>
          </a:xfrm>
          <a:prstGeom prst="rect">
            <a:avLst/>
          </a:prstGeom>
        </p:spPr>
      </p:pic>
      <p:sp>
        <p:nvSpPr>
          <p:cNvPr id="6" name="Rectangle 5">
            <a:extLst>
              <a:ext uri="{FF2B5EF4-FFF2-40B4-BE49-F238E27FC236}">
                <a16:creationId xmlns:a16="http://schemas.microsoft.com/office/drawing/2014/main" id="{0485E581-611F-402F-924E-1D09D5416AF1}"/>
              </a:ext>
            </a:extLst>
          </p:cNvPr>
          <p:cNvSpPr/>
          <p:nvPr/>
        </p:nvSpPr>
        <p:spPr>
          <a:xfrm>
            <a:off x="6701406" y="2967335"/>
            <a:ext cx="5390386"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a:ln/>
                <a:solidFill>
                  <a:srgbClr val="C00000"/>
                </a:solidFill>
                <a:effectLst/>
              </a:rPr>
              <a:t>USMEX ADVISORS</a:t>
            </a:r>
          </a:p>
        </p:txBody>
      </p:sp>
    </p:spTree>
    <p:extLst>
      <p:ext uri="{BB962C8B-B14F-4D97-AF65-F5344CB8AC3E}">
        <p14:creationId xmlns:p14="http://schemas.microsoft.com/office/powerpoint/2010/main" val="38642981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3CD35E-F79B-477A-91E8-545C684C053B}"/>
              </a:ext>
            </a:extLst>
          </p:cNvPr>
          <p:cNvSpPr txBox="1"/>
          <p:nvPr/>
        </p:nvSpPr>
        <p:spPr>
          <a:xfrm>
            <a:off x="0" y="791566"/>
            <a:ext cx="6097656" cy="335989"/>
          </a:xfrm>
          <a:prstGeom prst="rect">
            <a:avLst/>
          </a:prstGeom>
          <a:noFill/>
        </p:spPr>
        <p:txBody>
          <a:bodyPr wrap="square">
            <a:spAutoFit/>
          </a:bodyPr>
          <a:lstStyle/>
          <a:p>
            <a:pPr marL="939800" marR="0">
              <a:lnSpc>
                <a:spcPts val="1900"/>
              </a:lnSpc>
              <a:spcBef>
                <a:spcPts val="0"/>
              </a:spcBef>
              <a:spcAft>
                <a:spcPts val="0"/>
              </a:spcAft>
            </a:pPr>
            <a:r>
              <a:rPr lang="en-US" sz="1800" b="1" dirty="0">
                <a:solidFill>
                  <a:srgbClr val="2D2D33"/>
                </a:solidFill>
                <a:effectLst/>
                <a:latin typeface="Arial" panose="020B0604020202020204" pitchFamily="34" charset="0"/>
                <a:ea typeface="Arial" panose="020B0604020202020204" pitchFamily="34" charset="0"/>
              </a:rPr>
              <a:t>BUILDER</a:t>
            </a:r>
            <a:r>
              <a:rPr lang="en-US" sz="1800" b="1" spc="95" dirty="0">
                <a:solidFill>
                  <a:srgbClr val="2D2D33"/>
                </a:solidFill>
                <a:effectLst/>
                <a:latin typeface="Arial" panose="020B0604020202020204" pitchFamily="34" charset="0"/>
                <a:ea typeface="Arial" panose="020B0604020202020204" pitchFamily="34" charset="0"/>
              </a:rPr>
              <a:t> </a:t>
            </a:r>
            <a:r>
              <a:rPr lang="en-US" sz="1800" b="1" dirty="0">
                <a:solidFill>
                  <a:srgbClr val="2D2D33"/>
                </a:solidFill>
                <a:effectLst/>
                <a:latin typeface="Arial" panose="020B0604020202020204" pitchFamily="34" charset="0"/>
                <a:ea typeface="Arial" panose="020B0604020202020204" pitchFamily="34" charset="0"/>
              </a:rPr>
              <a:t>&amp;</a:t>
            </a:r>
            <a:r>
              <a:rPr lang="en-US" sz="1800" b="1" spc="-25" dirty="0">
                <a:solidFill>
                  <a:srgbClr val="2D2D33"/>
                </a:solidFill>
                <a:effectLst/>
                <a:latin typeface="Arial" panose="020B0604020202020204" pitchFamily="34" charset="0"/>
                <a:ea typeface="Arial" panose="020B0604020202020204" pitchFamily="34" charset="0"/>
              </a:rPr>
              <a:t> </a:t>
            </a:r>
            <a:r>
              <a:rPr lang="en-US" sz="1800" b="1" dirty="0">
                <a:solidFill>
                  <a:srgbClr val="2D2D33"/>
                </a:solidFill>
                <a:effectLst/>
                <a:latin typeface="Arial" panose="020B0604020202020204" pitchFamily="34" charset="0"/>
                <a:ea typeface="Arial" panose="020B0604020202020204" pitchFamily="34" charset="0"/>
              </a:rPr>
              <a:t>GENERAL</a:t>
            </a:r>
            <a:r>
              <a:rPr lang="en-US" sz="1800" b="1" spc="105" dirty="0">
                <a:solidFill>
                  <a:srgbClr val="2D2D33"/>
                </a:solidFill>
                <a:effectLst/>
                <a:latin typeface="Arial" panose="020B0604020202020204" pitchFamily="34" charset="0"/>
                <a:ea typeface="Arial" panose="020B0604020202020204" pitchFamily="34" charset="0"/>
              </a:rPr>
              <a:t> </a:t>
            </a:r>
            <a:r>
              <a:rPr lang="en-US" sz="1800" b="1" dirty="0">
                <a:solidFill>
                  <a:srgbClr val="2D2D33"/>
                </a:solidFill>
                <a:effectLst/>
                <a:latin typeface="Arial" panose="020B0604020202020204" pitchFamily="34" charset="0"/>
                <a:ea typeface="Arial" panose="020B0604020202020204" pitchFamily="34" charset="0"/>
              </a:rPr>
              <a:t>CONTRACTOR</a:t>
            </a:r>
            <a:endParaRPr lang="en-US" sz="1800" b="1" dirty="0">
              <a:effectLst/>
              <a:latin typeface="Arial" panose="020B0604020202020204" pitchFamily="34" charset="0"/>
              <a:ea typeface="Arial" panose="020B0604020202020204" pitchFamily="34" charset="0"/>
            </a:endParaRPr>
          </a:p>
        </p:txBody>
      </p:sp>
      <p:sp>
        <p:nvSpPr>
          <p:cNvPr id="4" name="docshape41">
            <a:extLst>
              <a:ext uri="{FF2B5EF4-FFF2-40B4-BE49-F238E27FC236}">
                <a16:creationId xmlns:a16="http://schemas.microsoft.com/office/drawing/2014/main" id="{178817AF-5897-49A9-B9B0-3AE70F64F9C8}"/>
              </a:ext>
            </a:extLst>
          </p:cNvPr>
          <p:cNvSpPr>
            <a:spLocks noChangeArrowheads="1"/>
          </p:cNvSpPr>
          <p:nvPr/>
        </p:nvSpPr>
        <p:spPr bwMode="auto">
          <a:xfrm>
            <a:off x="-1656" y="659242"/>
            <a:ext cx="739775" cy="468313"/>
          </a:xfrm>
          <a:prstGeom prst="rect">
            <a:avLst/>
          </a:prstGeom>
          <a:solidFill>
            <a:srgbClr val="CE20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9" name="Picture 8">
            <a:extLst>
              <a:ext uri="{FF2B5EF4-FFF2-40B4-BE49-F238E27FC236}">
                <a16:creationId xmlns:a16="http://schemas.microsoft.com/office/drawing/2014/main" id="{DC3BB61F-94CE-4C4D-A98B-29EA06D908FE}"/>
              </a:ext>
            </a:extLst>
          </p:cNvPr>
          <p:cNvPicPr>
            <a:picLocks noChangeAspect="1"/>
          </p:cNvPicPr>
          <p:nvPr/>
        </p:nvPicPr>
        <p:blipFill>
          <a:blip r:embed="rId2"/>
          <a:stretch>
            <a:fillRect/>
          </a:stretch>
        </p:blipFill>
        <p:spPr>
          <a:xfrm>
            <a:off x="1456834" y="1637219"/>
            <a:ext cx="9137861" cy="4584471"/>
          </a:xfrm>
          <a:prstGeom prst="rect">
            <a:avLst/>
          </a:prstGeom>
        </p:spPr>
      </p:pic>
    </p:spTree>
    <p:extLst>
      <p:ext uri="{BB962C8B-B14F-4D97-AF65-F5344CB8AC3E}">
        <p14:creationId xmlns:p14="http://schemas.microsoft.com/office/powerpoint/2010/main" val="7858816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4BD37C-35CC-4CF7-9CF5-CB6A85AACCDE}"/>
              </a:ext>
            </a:extLst>
          </p:cNvPr>
          <p:cNvPicPr>
            <a:picLocks noChangeAspect="1"/>
          </p:cNvPicPr>
          <p:nvPr/>
        </p:nvPicPr>
        <p:blipFill>
          <a:blip r:embed="rId2"/>
          <a:stretch>
            <a:fillRect/>
          </a:stretch>
        </p:blipFill>
        <p:spPr>
          <a:xfrm>
            <a:off x="288324" y="0"/>
            <a:ext cx="11615351" cy="6858000"/>
          </a:xfrm>
          <a:prstGeom prst="rect">
            <a:avLst/>
          </a:prstGeom>
        </p:spPr>
      </p:pic>
      <p:sp>
        <p:nvSpPr>
          <p:cNvPr id="2" name="TextBox 1">
            <a:extLst>
              <a:ext uri="{FF2B5EF4-FFF2-40B4-BE49-F238E27FC236}">
                <a16:creationId xmlns:a16="http://schemas.microsoft.com/office/drawing/2014/main" id="{B21D3BEB-B310-4654-B31B-8F5F1E9CDBC1}"/>
              </a:ext>
            </a:extLst>
          </p:cNvPr>
          <p:cNvSpPr txBox="1"/>
          <p:nvPr/>
        </p:nvSpPr>
        <p:spPr>
          <a:xfrm>
            <a:off x="7146522" y="4074849"/>
            <a:ext cx="1846556" cy="1169551"/>
          </a:xfrm>
          <a:prstGeom prst="rect">
            <a:avLst/>
          </a:prstGeom>
          <a:noFill/>
        </p:spPr>
        <p:txBody>
          <a:bodyPr wrap="square" rtlCol="0">
            <a:spAutoFit/>
          </a:bodyPr>
          <a:lstStyle/>
          <a:p>
            <a:pPr algn="ctr"/>
            <a:r>
              <a:rPr lang="en-US" sz="1400" b="1" dirty="0">
                <a:solidFill>
                  <a:schemeClr val="bg2">
                    <a:lumMod val="25000"/>
                  </a:schemeClr>
                </a:solidFill>
              </a:rPr>
              <a:t>No interference with signal, coverage or footprint from 5G, WiFi or from your cellular provider.</a:t>
            </a:r>
          </a:p>
        </p:txBody>
      </p:sp>
    </p:spTree>
    <p:extLst>
      <p:ext uri="{BB962C8B-B14F-4D97-AF65-F5344CB8AC3E}">
        <p14:creationId xmlns:p14="http://schemas.microsoft.com/office/powerpoint/2010/main" val="20678510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D66EFF-AA05-43C1-8F35-1CC990AD2A37}"/>
              </a:ext>
            </a:extLst>
          </p:cNvPr>
          <p:cNvPicPr>
            <a:picLocks noChangeAspect="1"/>
          </p:cNvPicPr>
          <p:nvPr/>
        </p:nvPicPr>
        <p:blipFill>
          <a:blip r:embed="rId2"/>
          <a:stretch>
            <a:fillRect/>
          </a:stretch>
        </p:blipFill>
        <p:spPr>
          <a:xfrm>
            <a:off x="340346" y="0"/>
            <a:ext cx="11511308" cy="6858000"/>
          </a:xfrm>
          <a:prstGeom prst="rect">
            <a:avLst/>
          </a:prstGeom>
        </p:spPr>
      </p:pic>
    </p:spTree>
    <p:extLst>
      <p:ext uri="{BB962C8B-B14F-4D97-AF65-F5344CB8AC3E}">
        <p14:creationId xmlns:p14="http://schemas.microsoft.com/office/powerpoint/2010/main" val="40080958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TotalTime>
  <Words>232</Words>
  <Application>Microsoft Office PowerPoint</Application>
  <PresentationFormat>Widescreen</PresentationFormat>
  <Paragraphs>28</Paragraphs>
  <Slides>31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Agency FB</vt: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Lacie Lugo</dc:creator>
  <cp:lastModifiedBy>Debby M Amaya</cp:lastModifiedBy>
  <cp:revision>8</cp:revision>
  <dcterms:created xsi:type="dcterms:W3CDTF">2021-11-12T20:07:39Z</dcterms:created>
  <dcterms:modified xsi:type="dcterms:W3CDTF">2022-03-15T19:45:21Z</dcterms:modified>
</cp:coreProperties>
</file>